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59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2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6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6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2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7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1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2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7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69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09">21431 17392 0,'0'0'15,"18"71"-15,0-36 0,-1 35 16,1-34-16,17 17 16,-17-36-1,-1-17-15</inkml:trace>
  <inkml:trace contextRef="#ctx0" brushRef="#br0" timeOffset="42472.2637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78">22225 17110 0,'0'0'15,"0"-18"-15,0 0 0</inkml:trace>
  <inkml:trace contextRef="#ctx0" brushRef="#br0" timeOffset="46580.5375">23054 17445 0,'18'0'0,"-18"-18"16,17 1 0</inkml:trace>
  <inkml:trace contextRef="#ctx0" brushRef="#br0" timeOffset="46735.7947">23319 17463 0,'0'17'0,"17"-17"15,19 0 1</inkml:trace>
  <inkml:trace contextRef="#ctx0" brushRef="#br0" timeOffset="46886.8675">23689 17463 0,'18'0'16,"-1"0"-16,1 0 15,0-18-15,-1 18 16</inkml:trace>
  <inkml:trace contextRef="#ctx0" brushRef="#br0" timeOffset="47015.2946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59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4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1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69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6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7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9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7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9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4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5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1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79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7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6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7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7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8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79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8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6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4T01:25:29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3104 5415 0,'0'0'0,"0"-17"0,0-19 16,0 72 15,36 52-15,-36-35-16,17 17 16,-17 1-16,0 17 0,0 0 15,0 89 1,18-89-16,-18 70 0,18-105 15,-18 0-15,17 18 16,1-36-16,0-17 16,-18-36-1</inkml:trace>
  <inkml:trace contextRef="#ctx0" brushRef="#br0" timeOffset="265.9317">3422 5627 0,'0'17'0,"18"1"16,-18 53-16,17-18 15,1 70 1,-18-52-16,0 17 0,18 53 15,-18-88-15,17 53 16,-17-71-16,18 18 16,-18-36-16,17 1 15,-17 0 1</inkml:trace>
  <inkml:trace contextRef="#ctx0" brushRef="#br0" timeOffset="838.1961">3828 5733 0,'-18'0'0,"18"17"16,-18 71 0,1-35-16,17 18 15,0 0-15,0-1 0,0 1 16,17-36-16,1 18 0,0-18 15,35 0-15,-36-35 16,18 0-16,-17-17 16,17-36-16,-35 18 15,0-18 1,18 35-16,-18 0 16,0 36-1,35 35-15,-17-35 16,0 17-16,-1 0 0,54 18 15,-36-35 1,0-1-16,36-34 16,-18-19-1,-36 19-15,1-19 0,-18-34 16,-18 17-16,-34-18 16,34 36-16,0 0 15,-17-36-15,17 54 16,18-36-16,0 35 15,0 0 1</inkml:trace>
  <inkml:trace contextRef="#ctx0" brushRef="#br0" timeOffset="2478.881">4498 5345 0,'18'0'16,"17"0"-1,-18-18-15,1 18 16,17-18-1,-17 18-15,17-17 16,-35-1-16</inkml:trace>
  <inkml:trace contextRef="#ctx0" brushRef="#br0" timeOffset="2633.6553">4533 5415 0,'18'35'0,"-36"-70"0,36 106 15,-1-18 1,-17-36-16,36 19 16,-19-1-16,19-35 15,-19 0-15</inkml:trace>
  <inkml:trace contextRef="#ctx0" brushRef="#br0" timeOffset="2940.0158">4851 5609 0,'17'-17'16,"-17"-1"-16,18-17 16,-18 17-16,0 0 15,0-17-15,0 0 16,0 17-16,0 1 0,-18-19 15,18 19 1,-17 34 0,17 19-1,17 16-15,-17-16 16,18-19-16,-18 19 0,53-1 16,-35-35-16,-1 18 15,1-18-15,-1 0 16,1-18-16</inkml:trace>
  <inkml:trace contextRef="#ctx0" brushRef="#br0" timeOffset="3280.739">5027 5362 0,'18'0'15,"-1"0"1,1-17-16,0 17 15,-1 0 1,1 0-16,0 0 16,-18 17-16,0 19 15,17-19-15,-17 36 16,35-18 0,-17-17-16,-18 0 15,18-18 1,-36 0-1,0 0 17,1 0-17,-1 0 17</inkml:trace>
  <inkml:trace contextRef="#ctx0" brushRef="#br0" timeOffset="3824.7124">5415 5256 0,'0'18'31,"0"17"-31,0 1 0,0-1 16,0 35-16,0-17 0,0 71 15,0-54-15,18 54 16,-18-54-16,17 54 16,-17-71-16,18-18 15,0 18-15,-18-35 16,35-18-1</inkml:trace>
  <inkml:trace contextRef="#ctx0" brushRef="#br0" timeOffset="4041.9913">5680 5398 0,'0'0'15,"0"70"-15,0-17 0,0 88 16,0-70-16,0 87 16,0-87-16,0 0 15,17 17-15,-17-53 16,36 18-16,-19-53 16,1-18-1</inkml:trace>
  <inkml:trace contextRef="#ctx0" brushRef="#br0" timeOffset="4359.2369">5856 5115 0,'35'18'0,"-17"-18"16,17 35-16,-17-35 16,17 53-1,-17-35-15,0 17 16,-18 0-16,-18 1 16,18-19-16,-18 1 15,18 0-15,0-1 16,0 1-16,36-18 15,-19 0-15,18 0 16,-17 0-16,0 0 16</inkml:trace>
  <inkml:trace contextRef="#ctx0" brushRef="#br0" timeOffset="5215.2955">6985 5680 0,'18'0'16,"17"17"0,-17-17-1,34 0-15,-16 0 16,-19 0-16,19 0 15,-19 0 1</inkml:trace>
  <inkml:trace contextRef="#ctx0" brushRef="#br0" timeOffset="5371.8076">6985 5927 0,'0'0'16,"35"17"-16,1 1 15,16-18-15,-34 0 16,17-18-16,-17 18 16,0 0-1</inkml:trace>
  <inkml:trace contextRef="#ctx0" brushRef="#br0" timeOffset="6322.6616">8961 5274 0,'17'-18'16,"-34"18"0,-19-17-1,1 17-15,-53 0 16,-36 0-16,71 0 16,-70 0-1,52 0-15,18 17 16,1-17-16,-19 18 0,-17 0 15,53-1-15,35 19 16,0-19-16,17 1 16,1 17-16,35-17 0,35 17 15,-18-17-15,36-1 16,-53 1-16,0 0 16,-18 17-16,-17-17 0,-18-1 15,-18 18-15,-34 1 16,16-1-16,-87 36 15,17-1 1,71-52-16,17 17 0,18-17 16,18 17-16,17-35 15,18 18-15,17-18 0,1 0 16,0-18-16,17 18 0,-18-18 16,36 18-1,-71 0-15,1 0 16,-36 18-16,-18 0 15</inkml:trace>
  <inkml:trace contextRef="#ctx0" brushRef="#br0" timeOffset="6733.7329">8502 6403 0,'0'53'16,"0"-106"-16,0 123 0,0-52 0,18 17 15,-18-17-15,17 0 16,-17-36 0</inkml:trace>
  <inkml:trace contextRef="#ctx0" brushRef="#br0" timeOffset="6862.0255">8326 6227 0,'17'-18'16</inkml:trace>
  <inkml:trace contextRef="#ctx0" brushRef="#br0" timeOffset="7517.4215">10389 5168 0,'0'0'16,"-17"-17"-16,-19 17 0,1 0 16,-88 0-16,70 0 15,-88 17-15,70 1 16,-52 17 0,70-35-16,-18 35 15,36-17-15,17 0 16,18-1-16,0 1 15,18 0-15,-1-1 0,19 1 16,17 0-16,-18-18 0,53 35 16,-53-35-16,1 35 15,-36-17-15,-36-1 16,19 19-16,-18-19 16,-18 36-16,17-35 15,19-1-15,-1 1 0,0-18 16,36 35-1,0-35-15,70 18 16,-35-18-16,17 0 0,1-18 16,52 18-16,-87 0 15,17 0-15,-36 0 16</inkml:trace>
  <inkml:trace contextRef="#ctx0" brushRef="#br0" timeOffset="7801.2989">9719 6491 0,'0'0'0,"0"35"16,35 54-16,-17-54 16,0 35-16,-1-34 15,1-1 1,-18-17-16,-18-18 16,1-18-16,-54-35 15,36 18-15</inkml:trace>
  <inkml:trace contextRef="#ctx0" brushRef="#br0" timeOffset="7917.3966">9666 6121 0,'35'0'16,"-70"0"-16</inkml:trace>
  <inkml:trace contextRef="#ctx0" brushRef="#br0" timeOffset="9353.0162">11289 4904 0,'-53'0'0,"106"0"0,-124 0 16,18 17-16,36 19 16,-36 34-16,35-17 15,1 0-15,-1 17 16,0 1-16,18 88 16,0-71-16,36 53 15,-19-70-15,36 34 16,-18-69-16,36 34 15,-36-70-15,36 0 16,-54-17-16</inkml:trace>
  <inkml:trace contextRef="#ctx0" brushRef="#br0" timeOffset="9793.418">11553 5309 0,'0'0'16,"0"18"-1,0 53-15,0-36 16,0 18-16,0-18 0,18 18 16,17 17-16,-17-34 15,35-1 1,-35-35-16,-1 0 0,19-18 15,-36 1-15,0-19 16,0 1-16,0 0 16,0 17-16,0 1 15,17 34 1,18 36 0,-17-18-16,17-17 0,36 35 15,-36-35-15,53-18 16,-52 0-16,-19 0 15,36-53-15,-53 35 16,-17-35-16,-1 0 16,0 18-16,1 0 15,-1-1-15,-35-16 16,35 34-16,1 0 16</inkml:trace>
  <inkml:trace contextRef="#ctx0" brushRef="#br0" timeOffset="9992.0376">12312 5909 0,'0'0'16,"18"53"-16,-1-35 0,-17-1 15,0 1-15,0-36 16,-17-17 0</inkml:trace>
  <inkml:trace contextRef="#ctx0" brushRef="#br0" timeOffset="10120.1929">12241 5609 0,'0'18'16,"18"-1"0</inkml:trace>
  <inkml:trace contextRef="#ctx0" brushRef="#br0" timeOffset="10381.499">12541 5927 0,'0'0'0,"18"88"15,-18-53-15,18 18 0,-1 18 16,-17-36-16,0 0 16,0 18-16,0-35 15,0-1-15,0 1 16,-17-18-16,17 18 0,-18-18 15,0-18-15,-35 0 16,36-17-16,-1 17 16,-35-52-16,36 35 15,-1-1-15</inkml:trace>
  <inkml:trace contextRef="#ctx0" brushRef="#br0" timeOffset="10526.7754">12506 5662 0,'18'0'47,"-1"-18"-47</inkml:trace>
  <inkml:trace contextRef="#ctx0" brushRef="#br0" timeOffset="10781.218">12418 4763 0,'0'-18'16,"17"18"-16,1 0 0,17-18 16,-17 18-1,17 0-15,-17 0 16,-18 18-16</inkml:trace>
  <inkml:trace contextRef="#ctx0" brushRef="#br0" timeOffset="10943.7845">12453 4851 0,'0'0'0,"0"17"0,0 36 16,18-17-16,-18-1 15,0 0-15,17 18 16,-17-35-16,18 17 16,0-17-16,-1-1 15,1-17 1,0 0-16</inkml:trace>
  <inkml:trace contextRef="#ctx0" brushRef="#br0" timeOffset="11254.6454">12682 5151 0,'18'-18'0,"-18"0"15,35-17-15,-17 17 16,0-17-16,-1-18 16,-17 18-16,0-18 15,0 35-15,-17 1 16,17-1-16,-18 18 0,18-18 16,-18 18-16,18 18 15,-17 35 1,17-18-16,0 1 0,17-19 0,1 54 15,0-54 1,-1 19-16,1-19 0,17 1 16,-17-18-16,17 0 15,-35-18-15</inkml:trace>
  <inkml:trace contextRef="#ctx0" brushRef="#br0" timeOffset="11556.4489">12929 4851 0,'18'-18'15,"-36"36"-15,54-36 0,-1 18 16,-17 0-16,-1 0 16,1 0-16,-18 18 0,17 35 15,-17-36-15,0 19 16,0 16-16,0-34 15,0 35 1,0-35-16,0-1 16,-17-17-16,17 18 15,-18-18-15,1-18 16,-19 18 0,19-17-16,-1 17 15,-17 0 1</inkml:trace>
  <inkml:trace contextRef="#ctx0" brushRef="#br0" timeOffset="12111.2745">13300 4745 0,'0'0'15,"-18"-18"-15,18 1 16,0 34 0,18 19-1,-1 16-15,1 1 16,17 0-16,-17 18 0,0 17 0,17 71 16,-35-71-1,17 0-15,-34 71 16,-1-89-16,-17 36 15,17-53-15,-17 0 0,-18 0 16,18-35-16,17-1 16</inkml:trace>
  <inkml:trace contextRef="#ctx0" brushRef="#br0" timeOffset="13176.4392">13635 4692 0,'0'0'15,"18"0"17,17 0-32,-18 18 15,1-18-15,17 35 16,-17-17-16,0 17 15,-18 0-15,-18-17 0,-17 35 16,17-18-16,18-17 16,-18-18-16,18 17 15,18-17 1,17 18-16,1-18 16,17 0-16,-18 0 15</inkml:trace>
  <inkml:trace contextRef="#ctx0" brushRef="#br0" timeOffset="15092.331">8714 6262 0,'0'-18'31,"17"18"-15,1 0-1,0 0 1,-1 18-16,1-18 15</inkml:trace>
  <inkml:trace contextRef="#ctx0" brushRef="#br0" timeOffset="15242.7503">8731 6385 0,'18'0'15,"0"0"-15,-18-17 16,17 17-16,-17 17 16,18-17-16</inkml:trace>
  <inkml:trace contextRef="#ctx0" brushRef="#br0" timeOffset="15469.2358">8996 6279 0,'0'18'16,"0"0"0,17 17-1,-17-17-15,0 17 16,0-17-16,18 17 15,-18-18-15,18-17 0,-18 18 16</inkml:trace>
  <inkml:trace contextRef="#ctx0" brushRef="#br0" timeOffset="17449.9993">8220 4780 0,'17'35'16,"-17"-17"-16,0 35 15,0-35-15,0 17 16,0-17 0,0-36-1,0-17 1,18-1-16,-18 1 0,18-18 15,-1 0 1,1 18-16,0 17 16,-1 18-16,1 18 15,-18 0 1,0-1-16,0 54 0,0-54 16,17 19-16,-17-1 15,0-17-15,18-1 16</inkml:trace>
  <inkml:trace contextRef="#ctx0" brushRef="#br0" timeOffset="18032.0078">8484 4463 0,'0'0'0,"18"0"16,0 0-16,-1-18 0,36 18 16,-18-18-1,-17 18 1</inkml:trace>
  <inkml:trace contextRef="#ctx0" brushRef="#br0" timeOffset="22588.5764">8520 4480 0,'17'0'0,"-17"-17"31,0 34 94,0 71-110,0-35 1,18-35 0,-18 0-16,18-1 15,-1 1-15,1-18 16,-1 0 0,1 0-1,0-18-15,-1 18 16</inkml:trace>
  <inkml:trace contextRef="#ctx0" brushRef="#br0" timeOffset="22977.2661">8802 4621 0,'17'-17'16,"-17"-1"-16,18 0 16,-18 1-16,0-18 15,0-1 1,-18 1-1,1 35 17,-1 35-17,18 1 1,18-1 0,-18-18-16,17 19 15,19-1-15,-19-17 16,1-18-1,0 0-15,-18-18 16</inkml:trace>
  <inkml:trace contextRef="#ctx0" brushRef="#br0" timeOffset="23310.7775">8943 4392 0,'18'-18'0,"17"1"15,-18 17 1,1 0-16,0 17 16,-1 19-1,-17 17 1,0-36-16,0 36 15,18-18-15,-18 1 16,18-19 0,-36-17 15,0-17-31,1 17 16,-1 0-1,-17 0-15,35 17 16</inkml:trace>
  <inkml:trace contextRef="#ctx0" brushRef="#br0" timeOffset="24038.8118">10019 6209 0,'18'0'32,"-1"0"-32,1 0 15,17 0 1,-17 0-16,-1 0 0,1 0 16,-18 18-16</inkml:trace>
  <inkml:trace contextRef="#ctx0" brushRef="#br0" timeOffset="24173.8214">10072 6368 0,'0'0'16,"17"17"-16,1-17 15,0-17-15,17 17 16,-17-18-16,-1 18 16</inkml:trace>
  <inkml:trace contextRef="#ctx0" brushRef="#br0" timeOffset="24412.2769">10407 6191 0,'0'18'16,"0"0"-16,0 34 16,0-16-16,18 17 15,-1-18-15,1 0 16,-18-17-16,18 17 16</inkml:trace>
  <inkml:trace contextRef="#ctx0" brushRef="#br0" timeOffset="25169.1214">9878 4798 0,'0'0'0,"0"17"0,0 36 16,0-35-16,0 0 16,0-36-1,0-17 1,0-1 0,0 19-16,17-18 15,-17-1-15,0 19 0,0-36 16,18 35-16,0 0 15,-1 18-15,1 36 16,-18-19-16,18 54 16,-18-53-16,17 52 15,-17-52-15,0-1 16,18 1-16,0-18 31</inkml:trace>
  <inkml:trace contextRef="#ctx0" brushRef="#br0" timeOffset="25418.9382">10089 4322 0,'53'-18'16,"18"0"-1,-18 18 17</inkml:trace>
  <inkml:trace contextRef="#ctx0" brushRef="#br0" timeOffset="25625.7227">10160 4339 0,'0'18'16,"0"-36"-16,0 106 15,0-52 1,18 17-1,17-1 1,-17-52-16,17 18 16,-18-18-16,1 0 0,-18-18 15</inkml:trace>
  <inkml:trace contextRef="#ctx0" brushRef="#br0" timeOffset="25997.7376">10336 4498 0,'18'0'16,"0"0"-1,17-18 1,-17 1-16,-1-1 0,1-35 15,-18 0 1,-35 0 0,17 53-1,-17 0 1,35 18 0,0 0-16,0 17 15,35 35 1,0-17-1,-17-17 1,0-36-16,-18 17 0,17-17 16,1-17-1</inkml:trace>
  <inkml:trace contextRef="#ctx0" brushRef="#br0" timeOffset="26187.3836">10566 4410 0,'0'0'31,"53"0"-31,-18-36 16,0 36-1</inkml:trace>
  <inkml:trace contextRef="#ctx0" brushRef="#br0" timeOffset="26620.235">10830 4233 0,'0'0'31,"0"18"-15,0 70 15,18-53-15,-18-17-16,0 0 15,0-1-15,18-17 16,-18-17 0</inkml:trace>
  <inkml:trace contextRef="#ctx0" brushRef="#br0" timeOffset="26964.709">10901 4198 0,'0'0'16,"0"-18"-16,17 18 15,1 0-15,35 0 32,0 0-17,-18 0-15,-35 18 16,0 70-1,0-35 1,18 18 0,-18-54-16,18 1 15,-18 0-15,0-1 0,17 1 16,-34-18 0,-1 0-1,0-18-15,1 1 16,-19 17-1,19 0-15,-1 0 0</inkml:trace>
  <inkml:trace contextRef="#ctx0" brushRef="#br0" timeOffset="28984.143">20232 5151 0,'0'0'16,"0"17"-1,-18 71 1,36-35-16,-1 71 16,1-54-16,0-17 15,17 0-15,18 18 16,-18-36-16,-17-17 0,17-18 16,-17 0-16,17 0 0,-17 0 15,-1-53-15,1 35 16,-18 0-16,0 1 0,0-1 15,18 18-15,-1 18 16,1 17-16,17 18 16,0-18-16,1-17 15,-1 0-15,18-18 16,17 0-16,-34-18 16,-19-35-16,-17 18 15,-17-53 1,-1 52-16,-35-52 15,0 35-15,0 18 16,53 17-16,0 1 16</inkml:trace>
  <inkml:trace contextRef="#ctx0" brushRef="#br0" timeOffset="29206.0673">21061 4992 0,'0'0'0,"35"0"16,-17-18-16,17 18 0,36-17 15,-54-1-15,19 18 16,-19 0-16,1 0 15</inkml:trace>
  <inkml:trace contextRef="#ctx0" brushRef="#br0" timeOffset="29367.4917">21167 5009 0,'17'53'15,"-34"-106"-15,52 124 0,-17-53 16,-18 17-16,35 0 15,-17-17-15,-1-1 16,1-17-16,-1 18 0,1-18 16</inkml:trace>
  <inkml:trace contextRef="#ctx0" brushRef="#br0" timeOffset="29684.4174">21467 5221 0,'0'0'15,"17"0"-15,-17-18 0,18 18 0,17-35 16,-17 18-16,-1-1 16,-17-70-1,0 35 1,-17 18-1,17 17-15,-18 0 16,18 36-16,0 17 16,0-17-16,0 35 15,18-18-15,-18 0 16,17-17-16,19 17 16,-19-17-16,19-1 15,-19-17 1</inkml:trace>
  <inkml:trace contextRef="#ctx0" brushRef="#br0" timeOffset="29991.2939">21696 4974 0,'0'0'0,"17"0"0,1 0 15,0-17-15,-1 17 16,1-18-16,0 18 15,-18 18-15,17-1 16,-17 1-16,0 17 16,18 0-1,-18 18-15,18-35 16,-1 35-16,-17-18 16,18-17-16,-18-1 15,-18-17 16,1-17-31,-1 17 16,-17-18 0,17 18-16</inkml:trace>
  <inkml:trace contextRef="#ctx0" brushRef="#br0" timeOffset="30350.6977">22207 5362 0,'0'18'31</inkml:trace>
  <inkml:trace contextRef="#ctx0" brushRef="#br0" timeOffset="30474.1969">22190 5644 0,'17'0'16,"-34"0"-16</inkml:trace>
  <inkml:trace contextRef="#ctx0" brushRef="#br0" timeOffset="30936.6354">23142 5168 0,'0'0'15,"-17"35"-15,-1 1 0,18 17 16,-18 0-16,18 17 16,18 54-16,0-71 15,17 52-15,-17-52 16,34 18-16,-16-54 16,34 19-1,-52-36-15,35-36 16</inkml:trace>
  <inkml:trace contextRef="#ctx0" brushRef="#br0" timeOffset="31235.2591">23460 5556 0,'0'0'16,"0"88"-16,17-52 0,-17 52 15,18-53-15,-18 18 16,18-53-16,-18-18 31,17-34-15,-17 16-16,0 1 0,18 0 15,0-36-15,-18 54 16,17-1-16,1 18 16,-1 18-16,19 34 15,-19-16 1,1-1-16,-18-17 0,35 35 15,-17-36-15,0 1 16,-1-1-16</inkml:trace>
  <inkml:trace contextRef="#ctx0" brushRef="#br0" timeOffset="31436.5434">23830 5151 0,'0'0'15,"18"0"-15,-1 0 0,19-18 16,17 18 0,-36-18-16,19 18 0,-19 0 15,1 0-15</inkml:trace>
  <inkml:trace contextRef="#ctx0" brushRef="#br0" timeOffset="31608.7482">23918 5239 0,'18'53'0,"-36"-106"0,36 141 15,0-70-15,-18 17 0,0-17 16,17-1-16,-17 1 0,18-1 15,0-17 1,17 0-16</inkml:trace>
  <inkml:trace contextRef="#ctx0" brushRef="#br0" timeOffset="31932.4543">24201 5398 0,'0'0'16,"17"0"-16,1 0 15,-1-36 1,1 19-16,17-19 16,-35 1-16,0 17 0,0-35 15,-17 36-15,17-1 16,-18 1-16,0 34 31,18 36-15,0-35-16,18 35 15,0-18-15,-1-17 0,19-1 16,-19-17 0,1 18-16,0-18 0,-1-18 15,1 1-15</inkml:trace>
  <inkml:trace contextRef="#ctx0" brushRef="#br0" timeOffset="32215.4999">24465 5115 0,'0'0'0,"18"-17"16,-1 17-16,1-18 15,0 18-15,-1 35 31,-17-17-31,18 0 0,-18 34 16,18-34-16,-1 35 16,-17-35-16,0-1 15,18 19-15,-18-19 16,-18-17 0,1-17 15,-1 17-16,0 0-15</inkml:trace>
  <inkml:trace contextRef="#ctx0" brushRef="#br0" timeOffset="32397.8688">24783 5750 0,'0'0'16,"-53"53"-16,35-18 0,-52 18 15,34-35 1,1 0-16,0-1 0</inkml:trace>
  <inkml:trace contextRef="#ctx0" brushRef="#br0" timeOffset="33016.0932">25241 5556 0,'0'0'15,"36"88"-15,-36-35 0,0 36 16,0-72-16,0 18 15,17-35-15,-17 18 16,0-36 0,18-52-16,-1 17 15,1-35 1,0 53-16,-1-18 16,1 35-16,17 18 15,-17 0-15,0 35 16,-1 1-16,-17 34 15,0-35-15,18 36 16,-18-36-16,0 0 16,0-17-16,0 0 15,17-36 1</inkml:trace>
  <inkml:trace contextRef="#ctx0" brushRef="#br0" timeOffset="33432.3044">25718 5062 0,'0'0'16,"17"0"-1,18-17 1,-17 17-16,17 0 16,-17 0-16,0-18 15</inkml:trace>
  <inkml:trace contextRef="#ctx0" brushRef="#br0" timeOffset="33655.8724">25735 5080 0,'18'35'15,"-18"1"-15,0-19 0,-18 36 16,18-35-16,0 17 15,18-17-15,-1-1 16,1 1-16,35-18 16,-35 0-1,-1 0-15,1 0 0,0 0 16,-1 0-16</inkml:trace>
  <inkml:trace contextRef="#ctx0" brushRef="#br0" timeOffset="34083.7849">26070 5327 0,'18'-18'16,"-18"-17"0,18 0-16,-1-1 15,1 19-15,-18-18 0,17-18 16,-17 17-1,-17 1-15,17 17 16,-18 18-16,1 0 16,17 18-16,-18 17 15,18-17-15,0 17 16,0 1-16,35 34 16,-17-35-16,35 18 15,-36-35-15,36 0 16,-35-18-16,0 0 15</inkml:trace>
  <inkml:trace contextRef="#ctx0" brushRef="#br0" timeOffset="34255.0456">26370 5221 0,'18'0'15,"-1"0"-15,19 0 16,-19 0-16,1 0 0,0 0 16,-1 0-16,1-18 15,0 18-15</inkml:trace>
  <inkml:trace contextRef="#ctx0" brushRef="#br0" timeOffset="34433.6988">26652 5133 0,'0'18'15,"0"17"-15,0 0 16,0-17-16,18-1 0,-18 1 16,18 17-16,-1-17 15,1-18 1</inkml:trace>
  <inkml:trace contextRef="#ctx0" brushRef="#br0" timeOffset="35089.7274">26899 5062 0,'0'-17'31,"18"17"-31,0 0 16,-1 0 0,1 0-1,17 0-15,-17 0 16,-1 17 0,1 1-16,-18 0 15,0-1 1,18 19-16,-18-1 15,17-18-15,-17 19 0,0-19 16,18 19-16,-18-19 16,0 1-16,0 0 0,0-1 15,-18-17-15,1 0 16,-1 0 0,0-17-1,1-1 1</inkml:trace>
  <inkml:trace contextRef="#ctx0" brushRef="#br0" timeOffset="35612.6672">27305 5062 0,'0'0'0,"0"-17"15,18 17 1,-1 0 0,1 0-16,0 0 0,34 35 15,-34 0-15,0 36 16,-1-18 0,1 0-16,0 70 15,-18-70-15,0 18 0,0 34 16,0-52-16,-36 18 15,19-36-15,-1-17 16,0-1-16,-17 1 0,0 0 16</inkml:trace>
  <inkml:trace contextRef="#ctx0" brushRef="#br0" timeOffset="36708.5887">23883 6315 0,'0'35'16,"0"0"-16,0 1 15,18 69 1,17 1-16,-35-70 0,18 16 16,-1 19-1,1-36-15,0 1 16,-18-19-16,-18-34 15</inkml:trace>
  <inkml:trace contextRef="#ctx0" brushRef="#br0" timeOffset="36996.6403">23689 6491 0,'18'0'32,"-1"0"-32,36-35 15,-17 0-15,-1-1 16,-18 1-16,-17-18 16,0 35-16,0-17 15,0 18-15,18 34 31,17 36-31,1-35 16,17 52 0,-18-52-16,35 17 15</inkml:trace>
  <inkml:trace contextRef="#ctx0" brushRef="#br0" timeOffset="37486.3571">25823 6350 0,'18'0'16,"-18"18"-16,18 17 0,-1 0 16,1 0-16,17 54 15,-17-36-15,-18-18 0,17 18 16,1 17-16,-18-34 15,18-1-15,-18-17 0,17-1 16,-17-34 0</inkml:trace>
  <inkml:trace contextRef="#ctx0" brushRef="#br0" timeOffset="37798.1148">25629 6579 0,'18'-17'16,"0"-1"-16,17-35 16,-17 18-1,-1 0-15,1-36 16,-1 36-16,-17-1 0,0 1 15,18 0 1,0 17-16,-1 18 0,1 0 16,53 18-1,-36-18-15,0 18 0,0-1 16,18 1-16,-17-1 16,-1 19-16,-18-19 15</inkml:trace>
  <inkml:trace contextRef="#ctx0" brushRef="#br0" timeOffset="124697.5779">5944 7497 0,'18'0'15,"0"35"1,-1 0-16,1 0 16,0 1-1,-1-1-15,-17-17 16,18-18-16</inkml:trace>
  <inkml:trace contextRef="#ctx0" brushRef="#br0" timeOffset="124837.7024">6156 7479 0,'18'18'16,"-36"-36"-16,36 53 0,-1-17 15</inkml:trace>
  <inkml:trace contextRef="#ctx0" brushRef="#br0" timeOffset="125086.5534">6438 7602 0,'0'0'0,"0"36"15,35 52-15,-35-35 16,18 70-16,0-52 16,-18-1-16,0-17 15,0 0-15,17 0 0,-17-18 16,18 1-16,-18-19 0,18 19 15</inkml:trace>
  <inkml:trace contextRef="#ctx0" brushRef="#br0" timeOffset="125287.4284">6632 7585 0,'0'0'16,"53"-18"-16,-18 18 16,18-18-16,-35 1 15,0 17-15,-1 17 16,-34 19-16,-1-19 16,-17 19-16</inkml:trace>
  <inkml:trace contextRef="#ctx0" brushRef="#br0" timeOffset="125408.6627">6562 7920 0,'53'18'15,"-18"-18"-15,0-18 0,36 18 16,-54-18-16,36 1 16</inkml:trace>
  <inkml:trace contextRef="#ctx0" brushRef="#br0" timeOffset="126348.8541">6473 7602 0,'18'0'79,"17"0"-64,-17 0 1,0 0-16,35-17 15,-18-1-15,0 0 16,-17 18-16</inkml:trace>
  <inkml:trace contextRef="#ctx0" brushRef="#br0" timeOffset="126865.458">6932 8096 0,'0'18'0,"18"0"16,-36-54-16,36 107 15,-1-71-15,1 35 16,-18-53 15,-18-17-15,18 0-16,0 17 0,-17-52 16,17 52-16,0 0 0,0-17 15,17 18 1,19 17-1,-19 17-15,19 18 16,-19-17-16,1-18 16,-1 18-16</inkml:trace>
  <inkml:trace contextRef="#ctx0" brushRef="#br0" timeOffset="127172.5364">7250 8043 0,'0'0'0,"-18"36"15,18-19-15,0 1 16,0 35-16,18-36 16,-1 1-16,1 0 15,0-1-15,17-17 0,18-17 16,-18 17-16,0-53 15,-35 35-15,0-17 16,0 17-16,-35-35 16,0 53-16,-18-17 15,35 17 1,-17 0-16,17 0 16,36 17-16</inkml:trace>
  <inkml:trace contextRef="#ctx0" brushRef="#br0" timeOffset="127577.8586">7461 7479 0,'0'0'0,"0"18"15,36 34-15,-19 1 16,18 71-16,-17-54 16,17 72-1,-35-90-15,18 37 16,-18-54-16,0-17 0,0-1 16,18-17-1,-18-17-15,0-1 16,17 0-16,36-35 15,-35 36-15,35 17 16,-18 0-16,0 35 16,-17-17-16,17 17 15,-35-17-15,0 17 16,-35 0-16,0-17 16,-1-18-1,1-18 1,17 0-16,1 1 15</inkml:trace>
  <inkml:trace contextRef="#ctx0" brushRef="#br0" timeOffset="127979.1837">7990 8132 0,'18'0'16,"-36"0"-16,54 0 0,-1 0 0,-17 0 16,-1-18-16,1 18 15,0-35-15,-18 17 16,0 0-16,-18-17 15,0 17 1,-35 18-16,36 0 16,-19 18-1,19 17-15,17-17 16,0 0-16,17 35 16,1-36-16,0 1 15,17-1-15,-17-17 0,35 18 16,-36-18-16,18 0 15,1-18-15,-19-17 16,1 35-16</inkml:trace>
  <inkml:trace contextRef="#ctx0" brushRef="#br0" timeOffset="128357.0486">8308 8114 0,'0'0'15,"0"53"-15,0-36 0,0 19 16,0-19-16,0 1 16,0-36-1,0-17 1,0 17-16,0 1 15,18-18-15,-18 17 16,17 0-16,-17-17 0,35 0 16,-17 17-1,0 18 1,-1 18-16,-17-1 16,0 19-16,18-19 0,-18 1 15,0 17-15,18-17 16,-18-1-16,0 1 15,17-18 1,-17-18-16</inkml:trace>
  <inkml:trace contextRef="#ctx0" brushRef="#br0" timeOffset="128511.8498">8590 8043 0,'0'18'15,"0"-36"-15,18 54 0,-18 17 16,0-36-16,17 1 16,-17 17-16,0-17 0,0-1 15,0 1 1</inkml:trace>
  <inkml:trace contextRef="#ctx0" brushRef="#br0" timeOffset="128657.3254">8590 7814 0,'0'18'31,"18"-18"-15</inkml:trace>
  <inkml:trace contextRef="#ctx0" brushRef="#br0" timeOffset="128991.0331">8731 8114 0,'0'0'0,"0"35"16,18-17-16,0 17 15,-1-17-15,1-1 16,-1-17-16,1 0 15,17-35 1,-17-53 0,-18 53-16,18 17 15,-18-17-15,0 17 16,17 18-16,-17 18 16,0 17-16,0 18 15,0-35 1,18-1-16,0 36 15,-18-35-15,35 17 16,-18-35 0</inkml:trace>
  <inkml:trace contextRef="#ctx0" brushRef="#br0" timeOffset="129346.2487">9260 8008 0,'0'0'0,"0"-18"0,-17 18 16,-18 18-1,17 0-15,18 17 16,0-17-16,18 17 15,-1-17 1,1-1-16,-1 1 0,19-18 16,-19 17-16,1 1 0,17 0 15,-17-18-15,-18 17 16,-18 1 0,-17-18-1,17 0-15,1 0 16,-19 0-16,19 0 0,-1 0 0,1 0 15,-1-18 1</inkml:trace>
  <inkml:trace contextRef="#ctx0" brushRef="#br0" timeOffset="129913.4151">10583 8096 0,'-17'53'0,"34"-106"0,-34 141 16,-1-52-16,18-19 0,0 1 16,18-36-1,-18 1 1,17-54-16,-17 18 16,18 18-16,0-18 0,17-17 15,-17 34-15,34 1 16,-16 17-16,-19 18 15,1 53 1,0-35-16,-1 35 0,-17 17 16,0-17-16,18-17 15,-18-19-15,0 18 0,18-17 16,-1 0-16,1-18 16,-1 0-16</inkml:trace>
  <inkml:trace contextRef="#ctx0" brushRef="#br0" timeOffset="130164.5027">11024 8008 0,'0'53'16,"0"-106"-16,0 141 0,0-35 16,36-18-16,-19-17 15,19 0-15,-1-18 0,35 0 16,-34 0-16,-19-36 15,36 1-15,-53 0 16,0-18-16,-17 35 16,-54-17-16,53 17 15,-17 1-15,-18 17 16,36 17-16,-1 1 16,36 17-16</inkml:trace>
  <inkml:trace contextRef="#ctx0" brushRef="#br0" timeOffset="130398.6202">11412 8237 0,'0'-17'16,"0"-1"-16,0-35 15,0 36-15,0-19 16,0 19-16,18-36 15,0 35-15,-1 0 16,1 18-16,0-17 16,-1 17-16,-17 17 15,18 1-15,-1-18 16</inkml:trace>
  <inkml:trace contextRef="#ctx0" brushRef="#br0" timeOffset="130878.4144">11712 8149 0,'0'35'15,"0"-70"-15,0 88 0,0-35 16,18-18-1,-18-36 1,18 19-16,-18-36 16,17 18-16,-17 17 15,18 0-15,-18 1 0,17-1 16,1 36 0,0-1-16,-18 36 15,17-17-15,-17-19 16,0 1-16,0 35 15,0-71 17,18 0-32,0-17 15,-1 0-15,19 0 16,-19 17-16,18 0 16,-17 18-16,17 0 15,1 18-15,-19 0 16,1 35-1,-18-36-15,18 18 16,-18-17-16,17 0 16,-17-1-16,-17-17 15</inkml:trace>
  <inkml:trace contextRef="#ctx0" brushRef="#br0" timeOffset="131204.0559">12453 7355 0,'-18'18'15,"18"0"-15,0-1 16,0 1 0,0 0-16,0-1 15,-17 19-15,17-19 16,0 1-16,0-1 15</inkml:trace>
  <inkml:trace contextRef="#ctx0" brushRef="#br0" timeOffset="131347.3848">12612 7391 0,'0'35'15,"0"0"-15,0-17 16,0 0-16,0-1 0,0 1 15,-18 17-15,18-17 16</inkml:trace>
  <inkml:trace contextRef="#ctx0" brushRef="#br0" timeOffset="132660.743">6050 6438 0,'0'18'16,"0"-36"31,-17 1-31,17-1-1,-18 0 1,18-17-16,0 17 15,0-17-15,0 17 16,-18-52-16,18 52 16,0-17-16,-17 0 0,17-1 15,-18 19-15,18-1 16,-18 1-16,36 17 47,0 0-32,-1 0 1,19 0 0,-19 0-16,1 0 0,-1-18 15,19 18 1,-19-18-16</inkml:trace>
  <inkml:trace contextRef="#ctx0" brushRef="#br0" timeOffset="133206.4587">5980 6262 0,'17'0'31,"1"0"-15,0 0-16,-1 0 15,1 0-15,-1 0 16,1 0-16,35-18 16,-35 18-16,-1-17 15,1-1-15,-36 36 31</inkml:trace>
  <inkml:trace contextRef="#ctx0" brushRef="#br0" timeOffset="134908.2654">29580 3669 0,'0'18'0,"18"-1"16,-18-34 31,0-1-31,0-17-16,0-1 15,0 1-15,0-35 16,0 34-16,-18-34 15,18 34-15,0 1 16,-17 17-16,17 1 16,-18-1-16,18 1 15,0-1 1,18 0 0,-1 18-16,1 0 15,0 0-15,17 0 16,0 18-1,-17-18-15,17 18 16,-17-18-16,-1 0 16,1 0-16,0 0 15,-36 0 1,18 17-16,-18-17 16</inkml:trace>
  <inkml:trace contextRef="#ctx0" brushRef="#br0" timeOffset="135173.6839">29633 3457 0,'18'0'16,"35"0"0,0 0-16,-36 0 15,54 0-15,-53 0 16,17 0 0,-17 0-16</inkml:trace>
  <inkml:trace contextRef="#ctx0" brushRef="#br0" timeOffset="137521.3328">16951 7373 0,'0'18'16,"0"17"-16,18 0 15,-1 18-15,1 0 0,-18 0 16,18 18-16,-1 52 15,1-70-15,-18 0 0,0-18 16,17 36 0,-17-18-16,0-36 15,0 1-15,0-36 16</inkml:trace>
  <inkml:trace contextRef="#ctx0" brushRef="#br0" timeOffset="137738.0643">17198 7408 0,'0'36'16,"0"-72"-16,18 125 0,-18-54 0,35 71 15,-35-53-15,35 52 16,-17-52-16,-1-17 15,19 34 1,-19-52-16,1 17 16</inkml:trace>
  <inkml:trace contextRef="#ctx0" brushRef="#br0" timeOffset="138423.5725">17674 7761 0,'0'-18'15,"-17"18"-15,-1 0 16,18 18 0,0 0-16,18-18 15,-1 17 1,1-17-16,-1 0 31,-17-17-31,0-1 16,0 0-1,-17 18 1,-1 0 0,18 18-1,0 0-15,35-18 16,-35 17-16,18-17 15,17-17 1,-17-1-16,-18 0 16,-18 1-1,-52 17 1,35 17 0,17 1-1</inkml:trace>
  <inkml:trace contextRef="#ctx0" brushRef="#br0" timeOffset="138707.3044">17921 7408 0,'18'0'15,"-18"18"1,17 53-16,1-36 16,-18 18-16,18 0 0,-18 70 15,17-70 1,-17 71-16,18-54 16,0-35-16,-1 18 15,1-35 1,-18-36-1</inkml:trace>
  <inkml:trace contextRef="#ctx0" brushRef="#br0" timeOffset="138929.1496">18203 7532 0,'0'53'0,"18"-18"16,-18 0-16,18 18 0,-1-18 16,-17 18-16,18 0 15,0 0-15,-18-17 0,35 34 16,-35-52-16,17 17 16</inkml:trace>
  <inkml:trace contextRef="#ctx0" brushRef="#br0" timeOffset="139256.0976">18362 7285 0,'18'-18'15,"-36"36"-15,71-36 0,-35 18 16,35 0 0,-36 18-16,1-18 0,-1 18 15,-17 17-15,0-18 16,0 1-16,-17 17 16,-1-17-16,1 0 0,17-1 15,0 1-15,0 0 16,17-1-1,1-17-15,35 0 16,0-17 0,-36 17-16,1 0 15</inkml:trace>
  <inkml:trace contextRef="#ctx0" brushRef="#br0" timeOffset="140157.7086">18521 7938 0,'0'0'16,"-18"0"-16,36 0 16,-1 0-1,19 0-15,-19 0 16,19 0-16,-1 35 16,-35 0-16,0 0 15,-18 1-15,1-1 16,-1-17-16,-17 17 15,17-18-15,18 1 16,18-18 0,17 0-16,-17 0 15,35 0-15,-36 0 16,1 0-16,0 0 16</inkml:trace>
  <inkml:trace contextRef="#ctx0" brushRef="#br0" timeOffset="141815.068">21114 7355 0,'0'18'16,"0"53"-16,0 34 15,17-52-15,-17 18 16,18-18-16,-18 0 16,18 0-16,-1 35 15,-17-35-15,0-18 0,18-17 16,-18 17-16,0-17 16,0-1-16,0 1 15,18-36 1</inkml:trace>
  <inkml:trace contextRef="#ctx0" brushRef="#br0" timeOffset="142158.1176">21431 7373 0,'0'-18'15,"0"36"-15,0-18 0,18 88 16,-18-52-1,18 16-15,-18 19 0,17-18 16,-17 0-16,0 17 0,18 36 16,-18-53-16,17 18 15,1-36-15,-18-17 16,0-1-16,18-17 0</inkml:trace>
  <inkml:trace contextRef="#ctx0" brushRef="#br0" timeOffset="142826.275">21872 7814 0,'0'0'0,"0"-18"0,18 18 15,-36 0 17,18 18-17,0-36 17,0 1-17,0-1-15,0 0 31,-17 18-15,17 18 0,0 0-1,17-18 17,-34-18-17,-1 18 1,0 0-1,-17 18-15,17-18 16,18 17-16,0 1 16,18-18-1,0 18-15,17-18 16,-17 0-16,-1 0 16,1-18-16,-36 0 31,-17 18-16,17 0-15,1-17 16,-1 17-16,36 0 31,-1 17-15,1-17-16,0 0 16,-1 0-16,-34 0 31,-19 0-16</inkml:trace>
  <inkml:trace contextRef="#ctx0" brushRef="#br0" timeOffset="143154.13">22119 7408 0,'0'0'0,"0"18"32,18 53-17,-1-19-15,-17 37 16,18-19-16,0 36 15,-18-71-15,17 18 0,-17-17 16,36 34-16,-36-35 16,17-17-16,1 0 15,-18-36 1,0-17 0</inkml:trace>
  <inkml:trace contextRef="#ctx0" brushRef="#br0" timeOffset="143416.5238">22331 7514 0,'17'18'16,"-17"-1"-1,36 36 1,-19-17-16,1 52 15,0-53-15,-18 18 0,17 35 16,-17-52-16,0 16 16,0-16-16,0-1 15,0-53 17</inkml:trace>
  <inkml:trace contextRef="#ctx0" brushRef="#br0" timeOffset="143890.3766">22648 7973 0,'0'17'16,"18"1"-16,-18 0 15,18 35 1,-18-36-16,17 19 0,-17-19 15,0 1-15,0 17 16,0-17-16,18-1 16,-18-34-1,-18 17 1</inkml:trace>
  <inkml:trace contextRef="#ctx0" brushRef="#br0" timeOffset="144075.1563">22701 7920 0,'18'0'15,"0"0"-15,-1 0 16,18 0 0,-17 0-16,0 0 15,-18 18 1,-18-1-16</inkml:trace>
  <inkml:trace contextRef="#ctx0" brushRef="#br0" timeOffset="144206.4173">22737 8079 0,'0'0'16,"35"17"-16,-18-17 0,1 0 15,0 0-15,-1-17 0,1 17 16</inkml:trace>
  <inkml:trace contextRef="#ctx0" brushRef="#br0" timeOffset="144739.9209">22684 7267 0,'17'0'15,"19"36"1,-1-19 0,-18-17-16,19 35 15,-19-17-15,-17 0 0,0-1 16,-17 19-16,-1-36 16,18 17-16,-18 1 0,18 0 15,0-1 1,18-17-16,17 18 15,1-18-15,17 0 16,-36 0-16,18 17 16</inkml:trace>
  <inkml:trace contextRef="#ctx0" brushRef="#br0" timeOffset="149728.0697">6579 8731 0,'18'0'47,"0"0"-31,17 0-16,35 0 15,-17 0-15,88-17 16,-52-1-16,140 0 16,-88 1-1,159-1-15,-124 18 16,212-18-16,-194 18 15,247 0-15,-229 0 16,229 0 0,-212 0-16,1 0 0,-1 18 15,-17-18-15,193 0 16,-228 0-16,158-18 16,-176 18-16,70-17 15,-141 17-15,53-35 16,-88 35-16,-18-18 15,-17 18-15</inkml:trace>
  <inkml:trace contextRef="#ctx0" brushRef="#br0" timeOffset="206391.9839">7532 10336 0,'0'0'0,"-35"0"0,-18 18 16,17 0-16,19-1 16,-19 19-16,19-19 0,17 19 15,-18 52-15,36-71 16,35 54 0,-18-53-16,0-18 0,1 17 0,52-34 15,-53-1 1,0-17-16,1-18 0,16-53 15,-34 53-15,-18-88 16,0 70-16,-18-70 16,-17 53-16,-35-53 15,34 70 1,-34-35-16,52 89 16,-17-1-16,17 18 0,18 35 15,0 1-15,0 17 16,0 35-16,18-18 0,17 107 15,18-89-15,35 53 16,-52-88-16,52 35 16,-35-52-16,0-1 15,-18-18-15,-17-17 16</inkml:trace>
  <inkml:trace contextRef="#ctx0" brushRef="#br0" timeOffset="206829.9929">8008 10089 0,'0'0'15,"0"89"-15,0-54 0,0 18 16,0 17-16,0-34 15,35 17 1,-17-36-16,17 1 16,-17-18-16,0-18 0,17-17 15,-35 17-15,17-17 16,-17 17-16,0 1 0,0-1 16,0 36-1,36 17 1,-19-17-16,1 17 15,17-17-15,36-1 16,-36 1-16,0-18 0,36-18 16,-36 1-1,-17-36-15,0 35 16,-18-17-16,-18-1 0,-17 19 16,-18-54-16,17 36 15,-17-18 1,18 35-16,18 18 0,17-17 15</inkml:trace>
  <inkml:trace contextRef="#ctx0" brushRef="#br0" timeOffset="207087.509">8625 9596 0,'0'0'0,"18"0"16,0 0-1,35-18-15,-36 18 16,1 0-16,0-18 15,-1 18-15</inkml:trace>
  <inkml:trace contextRef="#ctx0" brushRef="#br0" timeOffset="207270.2647">8625 9684 0,'0'35'0,"0"-70"0,0 123 15,0-70-15,18 17 0,0 0 16,-18-17 0,0-1-16,17 1 0,-17 0 15,18-18-15,0 17 16,-1-17-16,1 0 0</inkml:trace>
  <inkml:trace contextRef="#ctx0" brushRef="#br0" timeOffset="207626.7147">8890 9843 0,'0'17'15,"18"-17"-15,-1 0 16,1-35-16,0 17 15,17-17-15,-35 17 16,0-17-16,0 17 0,17-17 16,-17 0-1,-17 35-15,17-18 16,0 36 0,-18 17-16,18-17 15,0 17 1,0 0-16,18 1 0,-1-19 15,1 1 1,-18 0-16,18-18 16,-1-18-16,1 18 15</inkml:trace>
  <inkml:trace contextRef="#ctx0" brushRef="#br0" timeOffset="207926.0508">9172 9525 0,'0'0'0,"0"18"15,36-1-15,-19-17 16,1 18 0,-1 0-16,1-18 15,0 35 1,-18-18-16,0 19 15,17-19-15,-17 19 0,0 17 16,0-18-16,0 0 0,0-17 16,0 17-16,-17-17 15,-1-18 1,0-18 0,18 0-16,-17 1 15</inkml:trace>
  <inkml:trace contextRef="#ctx0" brushRef="#br0" timeOffset="209153.9358">9754 10072 0,'18'0'0,"0"0"16,-1 0-16,36 0 16,-18-18-16,18 18 15,-35 0-15,17 0 16,-17 0-16</inkml:trace>
  <inkml:trace contextRef="#ctx0" brushRef="#br0" timeOffset="209274.422">9895 10301 0,'0'0'15,"71"0"-15,0 0 16,-54 0-16</inkml:trace>
  <inkml:trace contextRef="#ctx0" brushRef="#br0" timeOffset="209772.7317">10866 9701 0,'-18'0'0,"0"-17"0,-35 17 16,18 0-16,0 53 15,17-18 1,1 18-16,17 17 0,0 1 15,0 52-15,35-52 16,-18-18-16,19 0 0,34 35 16,-17-53-16,-18-17 15,36 0-15,-18-18 0,53-18 16</inkml:trace>
  <inkml:trace contextRef="#ctx0" brushRef="#br0" timeOffset="210045.0802">11307 9631 0,'0'0'16,"-53"17"-16,35 1 0,18 17 0,0 18 15,0 0-15,18 18 0,17 52 16,-17-70-1,17 0-15,0 0 0,0 0 16,36 17-16,-53-34 16,-18-19-16,0 19 0,-18-1 15,-35-17 1,18-18-16,-1-18 16,-34-17-16</inkml:trace>
  <inkml:trace contextRef="#ctx0" brushRef="#br0" timeOffset="210152.3387">11218 10195 0,'53'-35'16,"-106"70"-16,124-88 0,-1 36 16,-34-1-16,-1 0 0,18 18 15,-35-17 1,-1 17-16</inkml:trace>
  <inkml:trace contextRef="#ctx0" brushRef="#br0" timeOffset="210957.2626">11748 10231 0,'0'0'0,"0"17"0,0 36 16,0-35 0,0-1-16,0 1 15,0-36 1,0-17 0,0 17-1,0-34-15,0 34 16,0 0-16,0-17 15,17 35-15,1 0 16,-1 18-16,19-1 16,-19-17-1,1 18-15,0-18 0,17 18 16,-17-18-16,-1 0 16,1 0-1,-18 17 1,0 1-1,0-1 1,17 1-16,1-18 0,17 18 16,-17-18-16,35-18 15,-35 0-15,-1 18 16,1-35-16,-18 18 16,-35-19-16,17 19 15,-35-1 1,18 0-16,17 18 15,0-17-15,1 17 0</inkml:trace>
  <inkml:trace contextRef="#ctx0" brushRef="#br0" timeOffset="211345.1017">12259 10354 0,'0'0'15,"-18"0"-15,36-35 16,-18-1 0,35-16-16,-17 34 15,17-35-15,-17 53 16,17-18 0,-17 36-16,-18 17 15,0-17-15,0 17 16,0-17-16,17-1 15,-17 1-15,18-18 16,-18-18 0,18 1-16,-1-1 0,1 1 15,0-19-15,17 19 0,0-1 16,-17 0-16,17 18 16,-17 18-16,-1 0 15,1 35-15,-18-18 16,0 0-16,0 0 15,0-17 1,0 0-16</inkml:trace>
  <inkml:trace contextRef="#ctx0" brushRef="#br0" timeOffset="211947.5808">13829 9543 0,'18'88'0,"-36"-176"0,36 246 16,-1-16-1,-17-72-15,0 1 0,18-1 16,-18-17-16,0-18 0,0 1 16,17-19-16,-17-34 31,36-36-16,-19 17-15,54 1 16,-36 18-16,36 17 16,-18 17-16,-36 18 0,19 36 15,-54-18 1,-35-18 0,18-17-16,-36-1 15,36 1-15,0-18 16,17 0-16,0-18 15</inkml:trace>
  <inkml:trace contextRef="#ctx0" brushRef="#br0" timeOffset="212304.6652">14411 10142 0,'0'0'0,"-35"18"15,-18 0-15,35-1 16,18 36-16,0-35 16,35 17-16,-17-17 15,53-1-15,-36-17 16,0-17-16,0-1 16,-17 0-16,-18-17 15,0 18-15,-18-1 16,-17-17-16,18 17 15,-19 18 1,19 0-16,17 18 0,0-1 0,0 1 16,0 0-16,35 17 15,0-18-15,36 19 16,-36-19-16,36-17 16,-54 0-16,1 0 15,-1-17 1</inkml:trace>
  <inkml:trace contextRef="#ctx0" brushRef="#br0" timeOffset="212475.8552">14746 10178 0,'-18'17'15,"1"1"-15,17 0 16,0 17-16,17-18 16,19 19-1,-1-36-15,36 0 16,-36 0-16,0 0 15,0-18-15,1 0 0,-19 1 16,1-18-16</inkml:trace>
  <inkml:trace contextRef="#ctx0" brushRef="#br0" timeOffset="212669.9772">14940 9754 0,'18'124'16,"-18"-54"-16,17 54 16,1-71-16,-18 0 15,35 35-15,-17-53 16,17 0 0,-17-35-16,17-17 15</inkml:trace>
  <inkml:trace contextRef="#ctx0" brushRef="#br0" timeOffset="212843.5552">15152 10107 0,'0'0'16,"-53"35"-16,35-17 0,1 35 16,34-35-16,-17 17 0,36-35 15,16 35 1,-16-35-16,-1 0 0,0 0 15,1 0-15,16-18 16</inkml:trace>
  <inkml:trace contextRef="#ctx0" brushRef="#br0" timeOffset="213254.0434">15399 10301 0,'0'0'16,"17"71"-16,-17-18 0,0 17 15,0 36-15,0-53 16,0-18-16,0 0 0,-17-17 16,17 0-16,-18-18 15,0-18 1,1-17-16,17-36 15,-18 18-15,18-52 16,0 52-16,0-18 16,18 0-16,-18 1 0,17 17 15,36-18 1,-35 54-16,35 34 0,-18 1 16,-17 53-1,-18-36-15,-18 35 16,18-34-16,-35-1 15,17-35-15,1 0 16,-1 0-16,36-18 16,-18-17-16,35 0 15</inkml:trace>
  <inkml:trace contextRef="#ctx0" brushRef="#br0" timeOffset="213620.5339">15646 10266 0,'0'35'15,"-18"-35"1,36 0-16,-18-18 16,17 1-1,1-1-15,-18 1 0,18 17 16,-18-18-16,17 18 16,1 0-1,0 0 1,-1 18-1,1-18 1,-1 17 0,1-17-16,0 0 15,-1 0-15,1 0 16,0 0 0,-18-17-16,0-1 15,-18-17 1,0 17-16,-17 18 0,-18-35 15,18 35-15,17 0 16,18 35 0,36 0-16</inkml:trace>
  <inkml:trace contextRef="#ctx0" brushRef="#br0" timeOffset="213999.6962">15998 10231 0,'0'70'0,"0"-140"0,18 246 15,0-123-15,-18 0 16,17 35-16,1-35 16,-36-35-1,1-36 1,-1 0-16,0 1 0,1-72 15,-1 54-15,18-18 16,0 0-16,18 0 0,-1 18 16,19-53-16,-1 53 15,18-1 1,-18 36-16,18 36 16,-18-19-16,-35 36 15,0-18-15,-52 1 16,16-36-16,-34 0 15,52 0-15,-17 0 16,-1-18-16,19 18 0,-1-35 16,18 17-16,18 1 15</inkml:trace>
  <inkml:trace contextRef="#ctx0" brushRef="#br0" timeOffset="214283.0746">16175 9419 0,'0'0'0,"53"18"16,-18-1-16,0 19 15,36 70-15,-18-36 16,-18 1-16,0 17 0,18-18 15,-35 19 1,17-19-16,-17-17 0,-18 0 0,0 0 16,-35 17-16,-1-34 15,1-19-15,-36 36 16,36-35-16,-71 17 16</inkml:trace>
  <inkml:trace contextRef="#ctx0" brushRef="#br0" timeOffset="216223.649">13476 4145 0,'18'0'31,"-18"-17"-15,17 17 15,1 35-15,0 18 0,-1 17 15,-17-52-31,18 17 0,0-17 15,17 17 1,18 0 0,0-35-16,-18 18 15,36-18-15,34 18 32,1-1-32,-35-17 15,35 0 1,-71 0-16,0 0 15,36 0 1,-18 0-16,17 0 16,-35 0-16,18 0 0,-17 0 15,17 0-15,-1 18 0,37-18 16,-54 0 0,53 0-16,-35 0 15,35 0-15,-52 0 16,16 0-16,19 0 15,-18 0-15,-18 0 0,53 0 16,-52 0 0,52 0-16,-35 18 15,53-18-15,-71 0 16,18 0-16,0 0 0,0 0 16,-18 17-16,18-17 0,0 0 15,53 0 1,-53 0-16,-1 0 0,-16 0 15,70-17-15,17 17 16,-52-18-16,-19 18 16,72-18-16,-1 1 15,-70 17-15,18-18 16,35 0 0,35 18-16,-71-17 15,54-1-15,-54 18 16,54 0-16,-54-18 15,72 18-15,-72 0 16,71 0 0,-70 0-16,-1 0 15,1 0-15,-1 0 0,89 0 16,-88-17-16,70 17 16,-71 0-16,72 0 15,-72 0-15,36 0 16,-53 0-16,53 17 15,-53-17-15,52 0 16,-52 0-16,53 0 16,-53-17-16,53 17 15,-53-18-15,35 18 16,-35 0 0,18 0-16,-36 0 15,53 0-15,-53 18 16,18-18-16,0 0 0,-18 0 15,54 0-15,-72 0 16,18-18 0,-17 1-1,-18-1 17,0 0-17,0 1 1,0-1-16,0-17 0,0 17 15,-18-17-15,1-36 16,-1 36-16</inkml:trace>
  <inkml:trace contextRef="#ctx0" brushRef="#br0" timeOffset="217959.3803">25065 9560 0,'18'-35'16,"-36"70"-16,36-88 0,17 36 16,-18 17-1,72 0-15,-36 35 16,-18 0-16,53 89 16,-53-36-16,-17-17 0,17 87 15,-35-87-15,0 35 16,-17-53-16,-1-36 15,-35 1 1,-18-18-16,54-18 16,-18 1-16,-1-54 15,19 53-15,17-52 16,17 52-16,36-17 16,-35 35-16,52 0 15,-34 18-15,34-1 16,-52 1-16,35-1 15</inkml:trace>
  <inkml:trace contextRef="#ctx0" brushRef="#br0" timeOffset="218388.0184">25770 9613 0,'53'0'16,"18"-17"0,17-1-1,-35 18-15,35-18 16,-53 18-16,-17-17 0,-53 17 31,-18 17-31,18-17 16,-36 36-16,53-1 15,1 18-15,17-18 16,0 18-16,35 18 16,18 17-1,-35-53-15,17 18 0,0-18 16,18 53-16,-35-52 16,-18-1-16,0 0 0,0-17 15,-18-1-15,0 1 0,-17-18 16,-35 18-1,34-18-15,-17 0 0,-17-18 16,17 0-16,35 1 16,-17-1-16,17 18 15,18-17-15,-17 17 0</inkml:trace>
  <inkml:trace contextRef="#ctx0" brushRef="#br0" timeOffset="218732.6417">24871 10583 0,'0'0'15,"35"0"-15,0 0 0,107 0 16,-37 0-16,19 0 16,-1 0-16,18 0 0,1 0 15,16 0-15,-17 0 0,159 0 16,-159 0-16,53 0 15,-123 0-15,-18 0 16</inkml:trace>
  <inkml:trace contextRef="#ctx0" brushRef="#br0" timeOffset="220323.0745">25241 10742 0,'36'0'0,"-1"0"16,53 35-16,-35-17 16,88 70-1,-88-35-15,0 0 0,-18 18 16,-17-1-16,-1 18 0,-52 36 16,0-71-16,-71 17 15,53-34-15,-70-19 16,70-17-16,-35-35 15,52 17 1,19-35-16,17 18 16,0 17-16,70-17 15,-17 35-15,-18 0 16,124 53-16,-71 0 16,-17 18-1,-18-36 1,-18-18-1</inkml:trace>
  <inkml:trace contextRef="#ctx0" brushRef="#br0" timeOffset="220729.0485">25982 11148 0,'0'0'15,"-18"88"-15,1-53 16,17 53-16,0-52 16,53 34-16,-36-34 15,19-19-15,-1-17 0,0 18 16,-17-18-16,-1-18 16,-17 1-1,0-1-15,0 0 16,0 1-16,0-1 0,0 36 15,18-1 1,0 1-16,-1 0 16,1-1-16,0 1 15,-1-18-15,36-18 16,-35 18-16,0-17 16,-18-19-16,0 19 0,-18-19 0,0 1 15,-17-35-15,0 34 16,-1-17-1,36 18-15,0 0 16,0 17-16,18 18 0</inkml:trace>
  <inkml:trace contextRef="#ctx0" brushRef="#br0" timeOffset="220905.2389">26405 10918 0,'0'-17'16,"0"34"-16,0-52 0,18 35 0,35-17 16,-35-1-16,17 18 15,-17 0-15,-1-18 0,1 18 16</inkml:trace>
  <inkml:trace contextRef="#ctx0" brushRef="#br0" timeOffset="221034.7533">26458 10954 0,'0'0'0,"0"53"0,0-36 16,36 19-16,-19-19 15,1 19-15,0-19 16,17 1 0</inkml:trace>
  <inkml:trace contextRef="#ctx0" brushRef="#br0" timeOffset="221329.0233">26670 11113 0,'18'0'16,"-1"-36"-16,-17 19 15,36-19 1,-36 19-16,17-19 15,-17 19-15,0-1 0,-17 0 16,-1 18 0,18 18-16,-18 0 15,18 17 1,0 0-16,18 18 16,-18-35-16,35 35 15,-17-53-15,17 17 16,-17-17-16,17-17 15</inkml:trace>
  <inkml:trace contextRef="#ctx0" brushRef="#br0" timeOffset="221651.291">26882 10883 0,'17'0'15,"19"-17"1,-19 17-16,19-18 16,-19 18-1,-17 18-15,18-18 0,-18 17 16,0 1-16,0 35 16,0-36-16,0 54 15,0-36-15,0 36 16,0-36-16,17 0 15,1-17-15,-18-36 16,-18 1 0,1-1-1,-1-17-15,1 35 16,-1-18-16,0 1 16</inkml:trace>
  <inkml:trace contextRef="#ctx0" brushRef="#br0" timeOffset="225522.0893">7938 9878 0,'0'17'78,"17"1"-78,-17 0 16,0 35-1,18-36-15,-18 19 16,0-19-16,17 18 16,-17-17-16,0 0 15,18-18-15</inkml:trace>
  <inkml:trace contextRef="#ctx0" brushRef="#br0" timeOffset="226032.551">8273 9895 0,'0'-17'15,"0"34"1,0 1-1,17 0 1,-17-1-16,36 36 16,-19-17-1,18-1 1,-17-18-16,0 1 16,-1-18-16</inkml:trace>
  <inkml:trace contextRef="#ctx0" brushRef="#br0" timeOffset="243167.1658">7955 11765 0,'0'-53'0,"0"106"0,-17-88 31,17 158-15,0-52-16,0 17 0,17 106 15,1-123-15,17 52 16,0-88-16,1 1 16,-1-19-16,-17 1 0,17-18 15,35-35-15,-52-1 16,0-52-1,-1 53-15,-17-18 0,-17-18 16,17 54-16,0 34 31,0 1-31,17 17 16,1 1-16,0-19 0,17 19 16,18-1-16,-18-35 15,0 0-15,1 0 0,17-18 16,-36-17-16,-17-18 15,0 18-15,-35-36 16,17 18-16,-35-35 16,18 35-16,0-35 15,35 70 1,0-35-16,17 53 16,36-17-1</inkml:trace>
  <inkml:trace contextRef="#ctx0" brushRef="#br0" timeOffset="243383.8118">8749 11483 0,'18'0'15,"17"0"1,18 0-16,-36 0 16,19 0-16,-19-18 0,19 18 15</inkml:trace>
  <inkml:trace contextRef="#ctx0" brushRef="#br0" timeOffset="243551.2142">8819 11571 0,'0'53'16,"0"-106"-16,18 141 0,-18-52 0,35 17 15,-17-36-15,17 18 16,-17-17-16,17 0 16,-17-18-16,-1 0 15</inkml:trace>
  <inkml:trace contextRef="#ctx0" brushRef="#br0" timeOffset="243875.6122">9102 11800 0,'0'0'15,"17"0"-15,1 0 0,17-35 16,-17 0-1,0 17-15,-18-17 0,17 0 16,-17-1-16,0-34 16,0 52-16,-17-35 15,-1 53-15,18-17 16,-18 17-16,18 17 16,0 19-16,0 16 15,0-16-15,36 34 16,-36-52-16,17 17 15,18 1 1,-17-19-16,0-17 0,17 18 16,-35-36-16</inkml:trace>
  <inkml:trace contextRef="#ctx0" brushRef="#br0" timeOffset="244168.0153">9366 11448 0,'36'-36'16,"-72"72"-16,89-89 0,-35 53 16,-1 0-16,1 0 0,0 0 15,-1 17 1,1 1-16,-18 0 0,18-1 16,-1 36-16,1 0 15,-18-18-15,18 36 16,-18-36-16,0 1 15,0-19 1,0 18-16,-18-35 16,0 0-16,1 0 15,-19-17-15,19 17 16,-1-18-16,-17 1 16,17 17-1</inkml:trace>
  <inkml:trace contextRef="#ctx0" brushRef="#br0" timeOffset="244735.6902">10054 11836 0,'0'17'31,"0"1"-15</inkml:trace>
  <inkml:trace contextRef="#ctx0" brushRef="#br0" timeOffset="244851.8096">10072 12047 0,'17'18'0,"1"-18"16</inkml:trace>
  <inkml:trace contextRef="#ctx0" brushRef="#br0" timeOffset="245077.039">10389 11871 0,'36'-18'0,"-19"18"15,1-17-15,0 17 16,-1 0-16,1 0 0,-1-18 0</inkml:trace>
  <inkml:trace contextRef="#ctx0" brushRef="#br0" timeOffset="245196.7414">10460 12065 0,'35'0'15,"-70"0"-15,88-18 0,-36 18 16,36-35-16</inkml:trace>
  <inkml:trace contextRef="#ctx0" brushRef="#br0" timeOffset="245781.2724">11271 11624 0,'18'53'16,"-18"-18"-1,0 18-15,18 71 16,-18-54-16,0-17 0,35 53 16,-18-53-16,1-36 15,0 19-15,17-19 0,-17-17 16,52 0-16,-52-17 15,35-36 1,-36 18-16,1-1 0,-18-17 16,0 36-16,0 34 31,18 36-31,-1-17 16,36 34-1,-17-52-15,52-1 16,-53-17-16,18-17 15,-35-1-15,-1-35 16,-17 18-16,0 0 0,-53-36 16,36 18-1,-1 18-15,-17 0 0,-1-36 16,36 36-16,0 17 16</inkml:trace>
  <inkml:trace contextRef="#ctx0" brushRef="#br0" timeOffset="246054.7875">12118 11377 0,'18'-18'16,"17"18"-1,0-17-15,18-1 16,-35 18-16,-1 0 0,1 0 16,0-17-16</inkml:trace>
  <inkml:trace contextRef="#ctx0" brushRef="#br0" timeOffset="246231.6486">12206 11395 0,'18'53'16,"-36"-106"-16,36 141 0,-18-53 0,0 18 15,0-35-15,17 17 16,-17-17-16,36-1 15,-19-17-15,1 18 16,0-18-16,-1 0 0,1-18 16</inkml:trace>
  <inkml:trace contextRef="#ctx0" brushRef="#br0" timeOffset="246577.7434">12471 11589 0,'17'-18'16,"1"0"-16,0 1 16,-1-36-16,1 35 15,-18 1-15,0-19 0,0-17 16,0 36-16,0-1 15,-18-35 1,1 53 0,17 18-16,0 0 15,0 52-15,0-52 16,0 17-16,35 18 16,-17-35-16,17 17 15,-18-35-15,-17 17 0,18-17 16,17-17-1</inkml:trace>
  <inkml:trace contextRef="#ctx0" brushRef="#br0" timeOffset="246882.9043">12735 11307 0,'0'0'0,"18"-18"16,0 18-16,34-18 15,-34 18-15,0 0 16,-1 18-16,1-18 0,0 53 16,-18-36-16,0 36 15,0-17-15,0-1 16,17 18-16,-17-36 16,0 1-16,0 0 15,-17-18 16,-1 0-15,0-18-16,1 18 16,-1 0-1,0 0-15</inkml:trace>
  <inkml:trace contextRef="#ctx0" brushRef="#br0" timeOffset="247149.477">13335 11871 0,'53'0'0,"-106"0"0,141 0 16,0-18-16,-35 18 16,18-17-16,-53 17 15,-1 0 1,-17 17-16</inkml:trace>
  <inkml:trace contextRef="#ctx0" brushRef="#br0" timeOffset="248362.1165">14658 11553 0,'0'18'0,"18"17"16,-1 54-16,1-36 16,-18 17-16,0-17 0,-35 70 15,17-87-15,0-1 16,-17-17-16,-18 17 15,18-35-15,0 0 16,-18-18-16,17-17 16,19-18-16,17-17 15,17 34 1,1 19-16,17-1 0,53 18 16,-52 0-16,17 18 15,-18 17-15,18 18 16,-18-36-16,-17 19 0,-1-1 15,1-17-15,0-1 16,-1 19-16,1-19 0</inkml:trace>
  <inkml:trace contextRef="#ctx0" brushRef="#br0" timeOffset="248857.4243">15628 11871 0,'-35'-53'0,"70"106"0,-105-106 16,-1 35-16,36 18 15,-18 36 1,17-19-16,1 72 16,35-54-16,0 0 0,53 36 15,-35-54-15,35 1 16,-18 0-16,18-18 0,0 0 16,-18-18-16,18-17 0,0-36 15,-35 36-15,-18-53 16,-18 35-1,0 0-15,-35-88 16,18 88-16,0-18 0,0 1 16,-1 34-16,1 1 0,17 17 15,1 36-15,17 53 16,17-1-16,36 71 16,-17-70-1,34 70-15,-17-88 16,53 53-16,-53-71 15,0-17-15,-18 17 16,0-17-16,-17-18 0,17 0 16</inkml:trace>
  <inkml:trace contextRef="#ctx0" brushRef="#br0" timeOffset="249317.7583">16069 11695 0,'-18'53'15,"36"-106"-15,-36 158 0,1-69 0,17 70 16,0-54 0,0-16-16,35 52 15,-17-53-15,17 0 16,-17-17-16,17-36 15,18-34 1,-36 16-16,1 1 0,0 0 16,-1-53-16,-17 52 15,18 19-15,0 34 16,-1 36 0,1-18-16,35 36 15,-18-36 1,0-17-16,1 0 0,-19-1 15,36-17-15,-18-17 16,-35-1-16,0-17 16,18-36-16,-36 36 15,1-71 1,-1 53-16,-17-53 16,0 0-16,35 71 15,-18 0-15,36 17 16</inkml:trace>
  <inkml:trace contextRef="#ctx0" brushRef="#br0" timeOffset="249597.1097">16810 11254 0,'18'0'16,"-36"0"-16,53 0 16,-17 0-16,35 0 15,-18 0-15,0-18 16,-17 18-16,0 0 15</inkml:trace>
  <inkml:trace contextRef="#ctx0" brushRef="#br0" timeOffset="249801.7667">16880 11289 0,'0'53'0,"0"-106"0,0 141 15,0-53-15,0 36 16,18-36-16,0-17 0,-1-1 16,-17 1-16,36 17 15,-19-35-15,1 0 16,0 0-16,-1 0 16,1 0-1</inkml:trace>
  <inkml:trace contextRef="#ctx0" brushRef="#br0" timeOffset="250180.8625">17180 11553 0,'0'0'15,"18"18"-15,0-36 16,17 1-16,-35-1 16,17-35-16,1 18 15,-18-36 1,0 36-16,-18 18 0,1-36 16,-1 17-1,18 72 1,0-1-1,0 18 1,18 0-16,-1 0 16,-17-18-16,36 18 15,-36-36-15,17 1 16,1-18-16,0 0 16,-18-18-1,17 1-15</inkml:trace>
  <inkml:trace contextRef="#ctx0" brushRef="#br0" timeOffset="250536.4081">17480 11254 0,'0'0'0,"18"-18"16,-1 0-1,1 18-15,17-17 16,-17 17-16,0-18 16,-1 36-16,-17 17 15,0-17-15,0 52 16,0-35-16,0 18 16,18-17-16,0-1 15,-18-17-15,17-1 16,1 18-16,-18-17 15,-18-18 1,-17-18 0,17 18-1,-17-17-15,0-1 16,-1 18-16,19 0 16,-1-17-16</inkml:trace>
  <inkml:trace contextRef="#ctx0" brushRef="#br1" timeOffset="262066.2423">22296 4339 0,'17'0'16,"-17"18"-16,18-18 15,-18 17-15,0 1 16,17 0-16,1-1 15,0 19 1,-1-19-16,-17 1 0,18 0 16,0-1-16,-1 1 15,1-18 1,17 17-16,36-17 16,-36 18-16,0-18 15,36 0-15,-18 18 16,-18-18-16,36 0 15,17 0 1,-53 0-16,53 0 16,-35-18-16,0 18 0,-18 0 15,18-18-15,0 18 0,-17 0 16,16 0-16,-16 0 0,-1 18 16,36 0-1,-19-18-15,-16 0 0,-1 0 16,0 17-16,1-17 0,34 0 15,-35 0-15,1 0 16,-1 0-16,0 0 16,1 0-16,-1 0 0,35 0 15,-34 0-15,52 0 16,-53 0-16,0 18 16,36-18-16,-36 0 15,53 0-15,-52 0 16,17 18-16,-18-18 15,35 0 1,-52 0-16,17 17 0,36-17 16,-36 0-16,18 0 15,-18 0-15,18 0 16,-17 0-16,-1 0 16,18 0-1,-18-17-15,18 17 16,-18 0-16,36 17 15,-54-17-15,54 0 16,-36 0-16,36 0 16,-36 0-16,18 0 15,-18 0-15,-17-17 16,53 17-16,-54 0 16,18 0-16,1 0 15,-19 0-15,19 0 0,-1 0 0,35 0 16,-34 0-16,17 0 15,-18 0 1,0-18-16,0 18 16,18 0-16,-35 0 15,17 0-15,1 0 16,-19 0-16,54 0 16,-36 0-16,0 0 0,18 0 15,-17-18-15,-1 18 16,18 0-16,-18 0 15,-17 0-15,17 0 0,35 0 16,-34 0-16,-19 0 16,54 0-1,-36 0-15,36-17 16,-18 17-16,-36 0 0,19 0 16,34 0-1,-35 0-15,1 0 0,-1 0 16,0 0-16,36 0 0,-36 0 15,18 0-15,35 0 16,-35 0-16,0 0 16,35 0-16,-35 0 15,35 0 1,-35 0-16,-17 0 0,16 0 16,-16 0-16,70-18 0,-53 18 15,35 0 1,-35 0-16,35 0 15,-53 0-15,53 0 16,-52 0-16,34 0 16,-35 0-16,36 0 15,-53 18-15,17-18 16,35 0-16,-17 0 16,-17 0-16,17 0 0,17 0 15,-35 0-15,36 17 16,-36-17-16,18 0 15,-35 0 1,17 18-16,-17-18 0,52 0 16,-34 0-16,-1 0 15,0 0-15,-17 0 16,17 0-16,0 0 16,1 0-1,-19 0 1,1-18-1,-1 18 1,1-17 0,0 17-16,-1-36 15,1 19-15,0-18 16,-1 17-16,-17-53 16,18 36-16,-18-53 15,0 35 1,-18 0-16</inkml:trace>
  <inkml:trace contextRef="#ctx0" brushRef="#br1" timeOffset="267731.6767">17551 9913 0,'-18'0'15,"36"0"17,35 0-17,-36 0-15,71 0 16,-52 0-16,52 0 16,-35 0-16,35-18 15,-53 1-15,-17 17 16,17-18-16,-35 1 15,-17 17 1,-1 0-16,0-18 16</inkml:trace>
  <inkml:trace contextRef="#ctx0" brushRef="#br1" timeOffset="267941.2782">17851 9613 0,'0'18'16,"-18"35"-16,18-18 15,0 71 1,0-53-16,18 0 0,-18 0 16,17 0-16,1-18 0,-1 53 15,1-53-15,0 1 16</inkml:trace>
  <inkml:trace contextRef="#ctx0" brushRef="#br1" timeOffset="272148.0136">18962 9507 0,'-18'0'0,"1"18"16,-36 35-16,35-18 15,-35 53 1,35-52-16,-17 17 16,35-36-16,-17-17 0,17 18 15,0-36-15,17 1 16,-17-1-16</inkml:trace>
  <inkml:trace contextRef="#ctx0" brushRef="#br1" timeOffset="272362.8835">18750 9031 0,'0'0'0,"0"18"16,0 35-16,18-18 16,35 71-16,-18-53 15,53 53 1,-53-54-16,18-16 0,36 52 15,-54-53-15,18 36 16,-36-54-16,-17 19 16</inkml:trace>
  <inkml:trace contextRef="#ctx0" brushRef="#br1" timeOffset="272596.1406">18486 9984 0,'0'0'0,"0"17"16,17-17-16,71 18 16,-17-18-16,105 0 15,-70-18-15,106 1 16,-106-1-16,35 0 15,-88 18-15,-36 0 16,1 18-16</inkml:trace>
  <inkml:trace contextRef="#ctx0" brushRef="#br1" timeOffset="273114.3595">18874 10442 0,'-18'53'0,"36"-106"0,-36 141 15,18-70 1,-18-18-16,36-18 15,0-52 1,-1 17-16,1 0 16,17 18-16,-17-1 0,17 1 0,-17 0 15,-1 35-15,1-18 0,0 36 16,-1 0 0,-17 52-16,0-35 0,0 18 15,0-35-15,0 17 16,0-17-16,0 17 15,18-35-15,0 0 16,-1-17 0,18-1-16,18-35 15,-17 35-15,-1-17 16,-17 35-16,17 0 16,-17 18-16,-1 17 15,-17 0 1,18-17-16,-1 17 0,-17-17 15,18-1 1,-18 1-16</inkml:trace>
  <inkml:trace contextRef="#ctx0" brushRef="#br1" timeOffset="274440.8259">20073 9631 0,'-18'0'15,"1"35"1,-1 36-16,18-18 16,0 70-16,0-52 15,18 34-15,-18-52 16,35 0-16,0-17 15,1-19-15,-1-17 16,0-35 0,-35 17-16,18 1 15,-18-1-15,0 0 0,17 1 16,-17 34 0,36 19-1,-19-19-15,36 19 16,-17-19-16,-1 1 0,0-18 15,36-18-15,-54 1 16,1-19-16,0-34 16,-18 17-16,-18-35 15,0 52-15,1-17 0,-1 36 16,0-18-16,1-1 16,17 1-16,0 17 15,17 1-15,1 17 16</inkml:trace>
  <inkml:trace contextRef="#ctx0" brushRef="#br1" timeOffset="274688.1108">20655 9296 0,'18'0'0,"17"-18"15,-17 18-15,35-18 16,-18 18-16,0 0 16,-17 0-16,-1 0 15</inkml:trace>
  <inkml:trace contextRef="#ctx0" brushRef="#br1" timeOffset="274911.1876">20726 9313 0,'0'0'0,"0"53"0,0-17 16,0-1-16,0 0 0,17 36 15,-17-54-15,18 36 16,0-35-16,-1-1 16,1-17-1,17 18-15,0-18 16,1-18-16,-19 18 16,1-17-16</inkml:trace>
  <inkml:trace contextRef="#ctx0" brushRef="#br1" timeOffset="275255.6418">21043 9596 0,'18'0'0,"-1"0"16,1-18-16,17-17 15,-17 17-15,0-17 16,-18 17-16,17-17 0,-17 17 16,0-17-16,-17 17 0,17-17 15,-18 17-15,0 1 16,1-1-16,-1 18 16,0 35-16,18-17 15,0 53-15,0-36 16,36 35-16,-19-52 15,19 35 1,-19-35-16,19-1 16,-19-17-16,1 18 0,17-36 15,-17 1-15</inkml:trace>
  <inkml:trace contextRef="#ctx0" brushRef="#br1" timeOffset="275555.9717">21308 9243 0,'17'0'16,"-34"0"-16,52 0 0,0 0 15,-17 0-15,17 0 0,-17 0 0,0 17 16,-1-17-16,1 0 16,17 18-16,-35 0 15,18 17 1,-1-17-16,-17 17 0,0 0 15,0 0-15,18 18 16,-18-17-16,35-1 16,-35-17-16,18-1 15,-36-17 1,-17 0 0,17-17-16,-35 17 15,18 0-15,0 0 0</inkml:trace>
  <inkml:trace contextRef="#ctx0" brushRef="#br1" timeOffset="278343.5246">27817 10548 0,'17'0'32,"1"0"-32,17 0 0,53 0 15,-52 0-15,16 0 16,-34 0-1,17 18-15</inkml:trace>
  <inkml:trace contextRef="#ctx0" brushRef="#br1" timeOffset="278476.1483">27940 10742 0,'0'0'0,"35"0"0,1 0 0,16-18 15,-16 18-15,-1 0 16,-17 0 0</inkml:trace>
  <inkml:trace contextRef="#ctx0" brushRef="#br1" timeOffset="278953.5802">28893 10619 0,'-71'17'0,"142"-34"0,-177 52 16,17 18 0,54-18-16,18 0 0,-1 54 15,36-19 1,-1-35-16,71 18 15,-35-53-15,0 0 16,0-17-16,0-1 0,0-17 0,18-53 16,-54 17-1,-17 18-15,18-88 16,-71-88 0,0 70-1,-18 35-15,19 72 16,34 52-16,-17 17 15,17 1-15,18 35 16,0 88-16,18-71 16,17 19-16,0-19 15,0 18-15,18-17 0,0-1 16,18 36-16,-36-53 0,0-18 16,18 18-1,-17-35-15,-19 0 16,1-36-16,-1 0 15</inkml:trace>
  <inkml:trace contextRef="#ctx0" brushRef="#br1" timeOffset="279616.6214">29492 10407 0,'0'0'16,"18"-18"-16,-18 1 0,0-1 16,0 0-16,0 36 15,0 0-15,-18-1 16,18 36-16,-17 0 15,17 0-15,0 53 16,0-71-16,35 53 16,0-35-16,-17-35 15,-1 0-15,1-18 0,17-18 16,-17 0 0,17-17-16,-35 0 15,18-1-15,0 19 16,-1 17-1,18 53 1,-17-36-16,0 1 16,-1 0-16,19-1 0,34 1 15,-35-18-15,1-18 16,-19 1-16,1-1 0,17-53 16,-35 36-16,0-35 15,-17 17-15,-19-18 16,19 54-1,-1-36-15,0 35 16,36 18 0</inkml:trace>
  <inkml:trace contextRef="#ctx0" brushRef="#br1" timeOffset="279900.0208">30180 10037 0,'0'0'0,"18"0"31,-1-18-31,19 18 16,-1 0 0,0-18-16,-17 18 0,-18 18 31,-18-18-15</inkml:trace>
  <inkml:trace contextRef="#ctx0" brushRef="#br1" timeOffset="280082.3016">30180 10054 0,'35'35'16,"-70"-70"-16,70 106 0,-17-36 15,17 18-15,-35-18 16,18 36-16,-18-54 16,18 19-1,-1-1-15,1-35 16,-18 18-16,35-36 15,-17 0-15</inkml:trace>
  <inkml:trace contextRef="#ctx0" brushRef="#br1" timeOffset="280584.1104">30568 10283 0,'0'0'0,"18"-17"47,-18-1-31,17 18-16,-17-17 15,0-1 1,0 0-16,0 1 16,0-19-1,0 19-15,0-19 16,0 19-16,-17-1 16,17 1-16,0-1 15,-18 36 32,18 34-31,0-34-16,0 35 15,0-35-15,18 35 16,-1-36-16,-17 1 0,18-1 16,17 1-1,-17-18-15,0 0 16</inkml:trace>
  <inkml:trace contextRef="#ctx0" brushRef="#br1" timeOffset="280951.418">30727 10037 0,'0'0'16,"18"0"-1,-1 0-15,1 0 16,17 0 0,-17 0-16,-18 17 15,17-17 1,-17 35 0,18-17-16,-18 17 15,18-17-15,-18 0 16,0 17-16,17-17 0,-17 17 15,18 0-15,-18-17 0,18 17 16,-18 18-16,0-35 16,17-1-1,-34-17 1,-1 0 0,0-17-1,1 17-15,-19 0 16,19 0-16,-18 0 15</inkml:trace>
  <inkml:trace contextRef="#ctx0" brushRef="#br1" timeOffset="282202.0995">24853 11765 0,'0'18'15,"0"17"1,0-17 0,0 17-1,0-17-15,0-1 16,0 1-16,18-18 16,-1 18-16,1-18 15,53 17 1,-18 1-16,70-18 15,-52 17-15,-1-17 0,18 18 16,89 0-16,-71-1 16,17-17-16,1 18 0,140-18 15,-105 0 1,141-18-16,-142 1 16,-16 17-16,122-18 15,-140 0-15,-1 18 0,124 18 16,-123 0-1,-36 17 1,-71-35-16,1 18 16,0-18-1,-18-18 1,-18 0-16,18-17 16,0 0-16,-18-18 15,1 0 1,-19 18-16,1 17 15</inkml:trace>
  <inkml:trace contextRef="#ctx0" brushRef="#br1" timeOffset="286711.6604">6227 12188 0,'0'18'15,"17"-18"1,18 0-16,1 0 16,70 0-1,-54-18-15,90 1 16,-89 17-16,17-18 0,36 1 16,-71 17-16,36 0 15,-54-18-15,1 18 16,-18-18-1,-18 1 1</inkml:trace>
  <inkml:trace contextRef="#ctx0" brushRef="#br1" timeOffset="286963.1955">6773 11889 0,'18'17'16,"0"1"-16,17-18 15,35 35-15,-34-17 16,70 17 0,-71-17-16,18-1 0,0 1 15,-18 0-15,-17-1 0,-1 1 16,1 0-16,-36-1 0,1 1 16,-1 17-16,-35 0 0,-35 18 15,35-35-15,-35 53 16,52-36-1,-52 35-15</inkml:trace>
  <inkml:trace contextRef="#ctx0" brushRef="#br1" timeOffset="292712.8852">388 3704 0,'-18'0'16,"36"0"-16,0 18 31,70-1-31,-35 1 16,88 0-16,-71-18 16,-17 0-16,0 0 0,-17 0 15,-1 0-15,0-18 16,-17 18-16,-18-18 15</inkml:trace>
  <inkml:trace contextRef="#ctx0" brushRef="#br1" timeOffset="293028.7294">794 3457 0,'0'18'31,"53"0"-31,-36-1 16,19 1-16,52-1 15,-53 1-15,36 35 16,-18 0-16,-36-35 16,1-1-16,-18 18 15,0-17-15,0 35 16,-18-35-16,-35 35 15,36-36-15,-19 1 0,19-1 16,-36 19-16,35-36 16,1 17-16,17 1 15,0 0 1,0-1-16,0 1 16</inkml:trace>
  <inkml:trace contextRef="#ctx0" brushRef="#br2" timeOffset="325952.0611">2752 14129 0,'0'0'0,"0"17"31,17 19-31,-17-1 16,18 0-16,0-17 0,-1 17 16,1 18-16,0-35 15,-1-18 1,-17 17-16,18-17 0,-1 0 0</inkml:trace>
  <inkml:trace contextRef="#ctx0" brushRef="#br2" timeOffset="326124.3875">3016 14146 0,'-17'53'0,"34"-106"15,-34 124-15,17-53 0,0 35 16,17-36-16,1 1 16,0-1-16,-1 1 0</inkml:trace>
  <inkml:trace contextRef="#ctx0" brushRef="#br2" timeOffset="326915.1736">3387 14376 0,'-18'0'0,"0"0"16,18 17-16,-17 19 0,-1 34 16,18-17-16,0 0 15,18 70-15,-1-17 16,19-35 0,-19-53-16,36 17 15,-35-35-15,0 0 0,17-35 16,-18 17-1,1-35-15,-18 35 16,0 1-16,0-19 16,0 72-1,53 34 1,-35-17-16,52 18 16,-35-54-16,54 1 15,-36-18-15,-1-53 16,-16 35-16,-1-52 15,-35 35 1,-18-54-16,1 36 16,-36-35-16,18 53 15,17 0-15,-17-1 0,17 36 16,18-17-16,0 34 16,18 1-1</inkml:trace>
  <inkml:trace contextRef="#ctx0" brushRef="#br2" timeOffset="327214.5783">4145 14923 0,'0'0'0,"0"17"0,35-17 15,-17-17-15,0 17 0,17-36 16,-35 1-16,18 0 15,-36 17-15,-17-17 16,17 17 0,-35 18-16,36 18 15,-19 17-15,36-17 16,0-1-16,0 19 16,53-1-16,-18-17 0,1-18 15,-1 0-15,18 0 16,-18 0-16,0 0 0,18-18 15,-35 0-15</inkml:trace>
  <inkml:trace contextRef="#ctx0" brushRef="#br2" timeOffset="327320.2242">4463 14817 0,'0'0'0,"0"17"0,17 1 0,1 0 15,17-1 1,-17-17-16</inkml:trace>
  <inkml:trace contextRef="#ctx0" brushRef="#br2" timeOffset="327471.3149">4533 14640 0,'0'18'16,"0"0"-16,18-18 15,-18 17-15,17 1 0,1-1 16</inkml:trace>
  <inkml:trace contextRef="#ctx0" brushRef="#br2" timeOffset="327832.4698">4692 14781 0,'0'0'16,"-35"53"-16,17-35 0,18 17 15,0-17-15,0 0 16,35-18-16,-17 0 16,17-36-1,-17 19-15,0-1 16,-1 0-16,-17 1 16,18 17-16,-18 17 15,0 36-15,0 0 16,17 18-16,1-18 0,0 88 15,-1-88-15,1 0 16,0-1-16,-18 19 16,0-36-16,-18 1 15,0-19-15,-35-17 16,18 0-16,-18-35 16,18 17-16,17-17 15,1-71 1,-1-17-16,0 35 15,1-18-15</inkml:trace>
  <inkml:trace contextRef="#ctx0" brushRef="#br2" timeOffset="328136.6052">4798 14464 0,'0'0'16,"35"18"-16,-17-1 15,-1 1-15,1 17 0,0 71 16,-1-53-16,-17 0 15,18 70 1,-18-52-16,0-54 16,0 1-16,0-36 15,18 1 1,-18-1-16,17-52 16,1 52-16,17-17 15,-17 35 1,-1 35-16,1-17 15,0 35-15,-1-36 16,1 18-16,-18-17 16,18-18-1,-18-18-15</inkml:trace>
  <inkml:trace contextRef="#ctx0" brushRef="#br2" timeOffset="328270.7644">5256 14728 0,'36'0'16,"-72"0"-16,89 0 16,-17-17-16,-1-1 15,0 18-15,-35-17 0,18-1 16</inkml:trace>
  <inkml:trace contextRef="#ctx0" brushRef="#br2" timeOffset="328436.1376">5362 14499 0,'-17'141'16,"34"-282"-16,-34 353 0,17-159 0,0 0 16,17-18-16,-17 0 15,0 1-15,18-19 0,-18 18 16</inkml:trace>
  <inkml:trace contextRef="#ctx0" brushRef="#br2" timeOffset="329397.086">6174 14658 0,'0'0'0,"-18"0"16,-17-18 0,17 18-16,-17 18 15,0 0-15,35-1 16,-18 1-16,0 52 16,18-52-16,36 35 15,-19-35-15,18-1 16,1-17-16,34-35 15,-52 0-15,35-54 16,-36 54-16,-17-71 16,0 71-16,-35-71 15,18 53-15,-1 18 16,-35-53-16,35 70 16,1-17-16,-1 35 0,0 18 15,18-1 1,0 71-16,0-17 15,18-18-15,35 70 16,-35-70-16,17 0 0,0 0 16,36 0-16,-36-18 15,36-17 1,-36-18-16</inkml:trace>
  <inkml:trace contextRef="#ctx0" brushRef="#br2" timeOffset="329688.6138">6509 14711 0,'17'0'15,"19"0"1,-19-18-16,-17 1 0,18-19 16,-18 19-16,0-19 15,-18 36 1,-17-17-16,17 17 15,-17 35-15,17-17 16,18 17-16,0-17 0,0 17 16,18 0-16,0-17 15,-1-1-15,36 19 16,-17-19-16,34-17 16,-35 0-16,-17-17 15,17-1-15,-17 18 0,0-35 16</inkml:trace>
  <inkml:trace contextRef="#ctx0" brushRef="#br2" timeOffset="329985.1251">6950 14570 0,'0'0'16,"-18"0"-16,0 0 0,1 0 16,17 17-1,0 1-15,0 0 16,0 52 0,17-52-16,1 52 0,17-52 15,1 17-15,-1-35 16,18 18-1,-18-18-15,-17 0 0,-1-18 16,19-17-16</inkml:trace>
  <inkml:trace contextRef="#ctx0" brushRef="#br2" timeOffset="330739.2075">7285 14605 0,'-18'0'16,"36"0"-16,-36 18 0,1 17 0,-1 0 16,18 18-1,0-18-15,18 1 16,-1-19-16,19-17 16,-19 0-16,18-17 15,-17-19-15,0 1 16,-18 0-16,17-18 15,-17 35-15,0 1 16,0-1 0,-17 18-16,17-18 0,0 36 15,0 0-15,-18 35 16,18-36 0,18 36-16,-18-35 15,17-1-15,19 1 16,-19-18-16,1-18 15,0 1-15,-1-1 16,-17 0 0,0 1-16,18-1 15,-18 1 1,0 34 0,0 1-16,17-1 15,19 19 1,-19-19-16,1 1 15,0-18-15,-1 0 0,1-18 16,0 18-16,-18-35 16,17 35-16,-17-18 0,0 1 15,-17-1 1,34 36 0,1 35-16,-18-18 15,35 53-15,-35-35 16,18 0-16,-18 0 0,17-18 15,-34 36-15,17-36 16,-53 18 0,35-35-16,-52-1 15,52-17-15,-35 0 16,35-17-16,1-36 16,17 17-16,35-52 15,-17 53-15,52-71 16,-34 71-16,34-53 15,-52 52-15,35-17 16,-53 36-16,17-18 16</inkml:trace>
  <inkml:trace contextRef="#ctx0" brushRef="#br2" timeOffset="330930.4012">7990 14023 0,'0'18'0,"0"17"16,0 0-16,18 18 16,-18-35-16,18-1 15</inkml:trace>
  <inkml:trace contextRef="#ctx0" brushRef="#br2" timeOffset="331051.3938">8184 14076 0,'0'0'16,"18"35"-16,-18 0 0,0-17 16,0 35-1,0-35-15</inkml:trace>
  <inkml:trace contextRef="#ctx0" brushRef="#br2" timeOffset="370297.4035">10407 9296 0,'0'-18'15,"0"0"1,0 1-16,-18-1 0,18 1 15,0-1 1,0-17-16,0 52 47,0 19-31,0-1-16,0-18 0,0 72 15,0-54 1,18 71-16,-18-53 15,0 0-15,0 17 16,0 1-16,0-18 0,-18 88 16,18-71-16,0 36 15,0-35-15,0-18 16,0 35-16,0-35 16,18 17-16,-18-34 15,18-19-15,-18 1 0,17 17 16,-17-17-16,18-18 15,-18 17-15,0 1 16,0 0 15,-18-18-31,1 17 16,-1-17-16,0 18 16,1-18-1,17 18 1,0-1-1,17 1 1,1-18-16,0 17 16,-1 1-1,1-18-15,17 18 16,-17-1-16,-1-17 0,19 18 16,-19-18-16,36 18 15,-35-1-15,52-17 16,-34 0-16,-1 18 0,0-18 15,36 0 1,-36 18-16,18-18 0,-18 0 16,18 0-16,-17 0 0,52 17 15,-35-17-15,0 18 16,-18-18-16,18 0 0,0 17 16,35-17-1,-35 0-15,53 18 16,-53-18-16,52 0 15,-52 0-15,18 0 16,-18 0-16,53 0 16,-36 0-16,54 0 15,-71 0-15,17 0 0,-17 0 16,18 0-16,-1-18 16,1 18-16,-1 0 0,71-17 15,-70 17-15,-1 0 0,1 0 16,52 0-1,-52 0-15,52 0 16,-70 0-16,89 0 16,-90 0-16,90 0 15,-90 0-15,19 0 0,-18 0 16,53 0 0,-36 0-16,36 0 15,-53 0-15,71 0 16,-72 0-16,1 0 15,0 17-15,71-17 16,-71 0-16,70 0 16,-70 0-16,53 0 15,-36-17-15,-17 17 0,0 0 16,18 0-16,-18-18 0,70 18 16,-70 0-16,71-17 15,-71 17-15,70 0 16,-70-18-1,70 18-15,-70 0 16,53 0-16,-53 0 16,0 0-16,53 0 15,-53 0-15,0 0 16,123 0 0,-52 0-16,-1 0 15,-52 0-15,52 18 16,-70-18-16,17 0 15,-17 17-15,89-17 16,-90 0-16,19 18 0,70-18 16,-70 0-1,70 17-15,-71-17 16,89 0-16,-88 18 16,87-18-16,-87 0 15,17 0-15,71 18 16,0-18-1,-71 0-15,0 0 0,71 0 16,-71 0-16,88-18 16,-87 18-16,-1 0 15,0 0-15,0 0 0,0 0 16,89 0 0,-89 0-16,-18-18 15,19 18-15,-19 0 0,71 0 16,-70 0-16,52 0 15,-52 0-15,52-17 16,-70 17-16,0 0 16,0 0-16,0-18 0,-18 18 15,36 0-15,-36 0 16,-17-17-16,17 17 0,0 0 16,-17 0-16,17 0 31,-17 0-31,-18-18 0,35 18 15,-17-18-15,-1 18 16,1-17-16,0 17 16,-18-18-16,17 18 0,1-18 15,17 1-15,-17-1 16,0-17 0,-1 17-16,1-17 15,-18 17-15,17 1 16,-17-1-16,0-17 0,18-36 15,0 36-15,-1-36 16,-17 36-16,36-53 16,-19 35-16,19 0 15,34-88 1,-35 53-16,1-18 16,-19 71-1,19-71-15,-19 53 0,1 0 16,17-35-1,-35 52-15,18 1 0,-18-18 16,17 0-16,1 36 16,-18-36-16,0 35 15,0 1-15,-18-1 0,18 0 16,-17-17 0,-1 35-16,1-18 15,-1 1-15,0-1 16,1 18-16,-36-18 15,17 18-15,1 0 0,-35-17 16,17 17 0,17-18-16,-17 18 0,1-18 15,-90 1-15,72 17 16,-71-18-16,70 1 16,-105-1-16,88 18 15,-1-18-15,1 18 0,-123-17 16,122 17-1,-140-18-15,123 18 16,-123-18-16,0 18 16,123 0-16,-18 0 15,-105-17 1,106 17-16,-124-18 16,123 18-16,-105 0 15,105 0-15,1 0 16,17 0-16,-141 0 15,141-18-15,-105 18 16,87 0-16,18 0 0,0 18 16,-17-18-16,-106 0 15,105 0-15,-105 0 16,105 18-16,19-18 0,-19 0 16,18 0-16,-17 17 0,-106-17 15,105 0 1,-105 0-16,123 18 15,-123 0-15,105-18 16,-88 17-16,89-17 16,17 18-16,0-18 0,1 0 15,16 0-15,-17 18 16,1-18-16,-89 17 16,88-17-16,18 0 15,-18 18-15,18-18 0,-106 17 16,105 1-16,-87 0 15,88-18-15,-89 17 16,89-17-16,-71 18 16,71 0-16,-71-1 15,89-17-15,-89 0 16,106 0-16,-17 0 16,-54 0-1,54 0-15,-54-17 16,-17 17-16,88-18 15,-17 18-15,-71-18 16,17 1 0,53 17-16,19-18 0,-19 18 15,18-18-15,0 1 0,-53-1 16,71 18-16,0 0 16,-36 0-16,36 0 15</inkml:trace>
  <inkml:trace contextRef="#ctx0" brushRef="#br2" timeOffset="371453.7345">18697 11024 0,'0'-17'0,"18"17"15,0 17 1,-1 19-16,-17-1 15,18 0-15,-18 18 16,0 0-16,0 88 16,-18-70-16,-17 70 15,0-71-15,-36 71 16,36-70-16,-1-18 0,-69 53 16,52-53-16,-53 35 15,53-53 1,0 0-16,-70 18 15,70-17-15,-18-19 0,-52 36 16,52-18 0,-70 1-16,70-19 15,1 19-15,-89-1 16,89-17-16,-89-1 16,88 1-16,-70-1 15,71-17-15,-54 18 16,71-18-16,-17 0 15,34 0-15,-17 0 16,36 0-16,-1 0 16,18-18-16,0 1 15,18-18 1,-18 17-16,0 0 16,0 1-1,-18 17 1</inkml:trace>
  <inkml:trace contextRef="#ctx0" brushRef="#br2" timeOffset="371776.7091">16140 12788 0,'0'0'16,"0"-17"0,17-36-1,1 17-15,0-34 16,-1 17-16,-17 0 16,18 18-16,-18 17 15,0 0-15,17 18 0,-17-17 16,18-1-16,0 18 0,-1-17 15,19 17-15,-19 0 16,19 0-16,-19 0 16,36 0-16,-18 17 15,-17-17-15,0 0 16</inkml:trace>
  <inkml:trace contextRef="#ctx0" brushRef="#br2" timeOffset="373999.419">9648 13511 0,'0'-35'15,"0"17"-15,0 1 16,0 34-1,0 54 1,0 0-16,0-1 16,18 54-16,-18-54 15,18-17-15,-1-18 0,19 18 16,17-17 0,-36-36-16,1 0 15,35-36-15,-36 1 16,19-18-16,-19 18 15,1 0-15,0 17 16,-1 71 0,1-18-16,0 18 15,-1-18-15,36 1 16,-18-19-16,1-34 16,-1-1-16,-17 0 15,-1-52-15,-17 34 16,-35-52-1,17 35-15,-35-17 16,36 35-16,-1-18 16,18 35-16,18 18 15</inkml:trace>
  <inkml:trace contextRef="#ctx0" brushRef="#br2" timeOffset="374212.7639">10354 13247 0,'0'0'0,"18"0"16,35-18-16,-36 1 15,54-1-15,-54 18 16,36-18-1,-35 18-15</inkml:trace>
  <inkml:trace contextRef="#ctx0" brushRef="#br2" timeOffset="374362.1714">10478 13247 0,'17'70'0,"-34"-140"0,52 176 16,-35-71-16,17 18 15,1-36-15,0 1 0,-18 0 16,17-1 0</inkml:trace>
  <inkml:trace contextRef="#ctx0" brushRef="#br2" timeOffset="374679.8904">10724 13511 0,'0'0'16,"18"18"-16,0-18 0,-1 0 15,19-18-15,-19 1 16,19-36 0,-19 35-16,-17-17 0,0 0 15,0-1-15,0 1 0,-17 0 16,-1 17-16,0 1 15,18 34 1,-17 1 0,17 17-16,17 18 15,-17-35-15,18-1 0,17 36 16,0-35 0,-17-18-1</inkml:trace>
  <inkml:trace contextRef="#ctx0" brushRef="#br2" timeOffset="374962.3026">11007 13141 0,'35'0'16,"-70"0"-16,70-18 15,-17 18-15,17 0 0,0 18 16,-17-18-16,-1 35 15,1-17-15,0 35 16,-18-36 0,0 36-16,0-35 15,17 0 1,-17-1-16,-17-17 16,-1 0-1,0 0-15,-17 0 16,18 0-1,-1 18-15</inkml:trace>
  <inkml:trace contextRef="#ctx0" brushRef="#br2" timeOffset="375429.1631">10530 13511 0,'18'0'16,"35"0"0,-35-17-16,17 17 15,-17 0-15</inkml:trace>
  <inkml:trace contextRef="#ctx0" brushRef="#br2" timeOffset="375850.9509">11571 13494 0,'18'17'31,"-1"-17"-31,-17 36 16,0-19-16</inkml:trace>
  <inkml:trace contextRef="#ctx0" brushRef="#br2" timeOffset="375975.3555">11518 13811 0,'18'0'31,"-1"0"-15,1-17-16</inkml:trace>
  <inkml:trace contextRef="#ctx0" brushRef="#br2" timeOffset="376163.359">11871 13564 0,'0'0'0,"35"0"15,-17 0-15,17 0 0,18 0 16,-18 0 0,-17 0-16</inkml:trace>
  <inkml:trace contextRef="#ctx0" brushRef="#br2" timeOffset="376281.1016">11924 13705 0,'18'0'15,"17"0"-15,-18 0 0,54 0 16,-53-17-16,17 17 16</inkml:trace>
  <inkml:trace contextRef="#ctx0" brushRef="#br2" timeOffset="376915.2431">12682 13582 0,'0'0'16,"-17"0"-16,17 18 15,-18-1-15,0 19 0,1 52 16,17-35-16,-18 35 16,18-53-1,18 36-15,-1-36 16,1-17-16,35-1 15,-35-17-15,17-17 16,-17-1-16,-1-35 16,1 35-16,-18 1 15,0-1-15,17 0 0,1 1 16,-18 34-16,35 19 16,-17-1-16,35 18 15,-35-35-15,35-1 16,-18-17-16,0-17 15,-17-1 1,-18-35-16,0 35 16,-18-52-16,0 35 15,-17-36 1,18 36-16,-1-1 0,18-34 16,18 52-16</inkml:trace>
  <inkml:trace contextRef="#ctx0" brushRef="#br2" timeOffset="377130.7406">13247 13264 0,'0'0'16,"35"-17"-16,-17 17 0,17-18 15,0 1 1,-17 17-16,17-18 16</inkml:trace>
  <inkml:trace contextRef="#ctx0" brushRef="#br2" timeOffset="377288.0503">13335 13300 0,'0'53'16,"0"-106"-16,0 123 16,0-34-16,18-19 0,-18 1 15,17 17-15,1-17 16,17-1-16,-17-17 16,-1 0-16</inkml:trace>
  <inkml:trace contextRef="#ctx0" brushRef="#br2" timeOffset="377559.8006">13582 13458 0,'0'-17'16,"18"17"-16,-1-18 16,1 1-16,0-1 15,-1-17-15,-17-1 0,18-17 16,-18 18-1,0 18-15,0-1 16,-18 18-16,18 18 16,-17-1-16,17 18 15,0 18-15,17-35 16,1 17-16,-1-17 16,19 0-16,-19-18 15</inkml:trace>
  <inkml:trace contextRef="#ctx0" brushRef="#br2" timeOffset="377843.8365">13847 13141 0,'35'0'15,"-18"0"-15,19 18 16,-19-18-16,1 35 15,0 0 1,-18 0 0,17-17-16,-17 35 15,0-35-15,0-1 0,0 1 16,0 0-16,0-1 16,-17-17-1,-1 0 16</inkml:trace>
  <inkml:trace contextRef="#ctx0" brushRef="#br2" timeOffset="378043.9374">14217 13688 0,'0'0'16,"71"0"-16,-36-18 0,0 18 16,0-17-16</inkml:trace>
  <inkml:trace contextRef="#ctx0" brushRef="#br2" timeOffset="378566.6186">15381 13582 0,'0'0'16,"35"53"-16,-17-18 0,-36 71 15,1-53 1,-1 17-16,-17-34 16,0-1-16,17 0 0,-17-17 0,-54 17 15,54-35-15,0-17 16,0-19-16,35 1 15,0 0-15,0-1 16,35 1-16,18-18 16,0 53-16,-18 0 0,18 0 15,35 71-15,-53-36 16,36 36-16,-53-36 16,-1-17-16,1 34 15,-18-34 1</inkml:trace>
  <inkml:trace contextRef="#ctx0" brushRef="#br2" timeOffset="380340.7032">15946 13247 0,'17'0'15,"18"0"1,-17 0-16,53 0 16,-54 0-16,19 0 15,-19 0-15,36 0 16,-35 0-16,-36 17 15,1-17 1</inkml:trace>
  <inkml:trace contextRef="#ctx0" brushRef="#br2" timeOffset="380623.525">15857 13282 0,'0'18'16,"18"-1"-16,-18 54 16,0-18-16,18 0 0,-18 0 15,17 105 1,-17-69-16,0-19 0,0 54 16,0-89-16,0 53 15,0-53-15,18-17 16,0 0-16,-1-1 0,1 1 15,70 17 1,-53-17-16,36 0 16,-36-1-16,18 1 15</inkml:trace>
  <inkml:trace contextRef="#ctx0" brushRef="#br2" timeOffset="381252.2134">16563 13458 0,'-18'0'15,"1"0"1,17 18-16,-18 17 16,0 36-1,18-18-15,0 53 16,0-53-16,0 52 15,18-52-15,0 18 16,-1-36-16,1 0 0,17-17 16,36 0-16,-54-18 15</inkml:trace>
  <inkml:trace contextRef="#ctx0" brushRef="#br2" timeOffset="381965.6842">16933 13406 0,'0'0'15,"-53"-18"-15,36 18 0,-18 70 16,35-17 0,0 0-16,0 0 0,35 71 15,-35-71-15,53 35 16,-36-35-16,1 0 15,-18-18-15,0 0 16,-18-35 0,-17 0-1,17 0-15,1-35 16,-1 17-16,18 1 0,0-36 16,0 35-16,18-17 15,-1 17-15,19 1 16,-1 17-16,-17 0 15,17 17 1,-17-17-16,17 18 16,-35-1-16,0 1 15,0 0 1,-18-18-16,18-18 47,18 0-47,-18 1 15,17-1-15,1 18 16,-18-17-16,18 17 16,17 0-16,-17 0 15,-1 0 1,1 0-16,0 17 16,-18 1-1,0 17 1,17-17-16,-17-1 0,0 1 15,18-18-15,-1 18 0,19-18 16,-19 0-16,1 0 16,0 0-16,-1-18 15,-17 0-15,0-17 16,-17 17-16,-1 1 0,-17-1 16,17 1-16,-17-1 15,17 18-15,1 0 16,34 18-1,1-18 1</inkml:trace>
  <inkml:trace contextRef="#ctx0" brushRef="#br2" timeOffset="382336.7602">17498 13988 0,'0'17'16,"0"-34"-16,17 34 15,1-34 1,-18-1-16,18 18 0,-18-18 16,17-17-16,-17 17 0,0 1 15,0-1-15,18 18 16,0 18 0,-18-1-1,0 1-15,0 0 16,17-36-1,1 18-15,-18-18 16,35-17-16,-17 18 16,-1-1-16,1 18 15,0 0-15,-1 0 0,1 0 16,17 18-16,-17-1 16,0 36-16,-18-35 15,17-1-15,-17 1 16</inkml:trace>
  <inkml:trace contextRef="#ctx0" brushRef="#br2" timeOffset="382915.9837">18591 13423 0,'0'124'16,"0"-54"-16,0 54 15,0-54-15,18-34 16,-18 16-16,0-34 16,0 17-16,0-17 15,0-36 1,18-17 0,-1 17-16,19 1 0,-1 17 15,18 0-15,-18 0 16,0 17-16,36 19 15,-53-1-15,-18 0 16,0-17-16,-53 17 16,17-17-16,-17-18 15,18 0-15,0-18 16,17 18-16,36-35 16,0 17-16</inkml:trace>
  <inkml:trace contextRef="#ctx0" brushRef="#br2" timeOffset="383221.4086">19103 13847 0,'-35'35'16,"70"-70"-16,-88 87 0,35-34 0,1 17 0,-1 18 16,18-35-16,18 17 15,-1-17 1,19-18-16,-19 0 0,1 0 15,17-18-15,0-17 16,-35 17-16,0-35 16,0 36-16,0-36 15,0 35-15,0 36 32,18 52-17,0-52 1,17 0-16,-17-1 15,-1-17-15,1 18 16</inkml:trace>
  <inkml:trace contextRef="#ctx0" brushRef="#br2" timeOffset="383405.416">19420 13899 0,'-17'18'15,"34"-36"-15,-34 54 0,17-19 16,0 19-16,17-19 16,36 1-1,-17-18-15,-19 0 0,36 0 16,-35-18-16,-18 1 16</inkml:trace>
  <inkml:trace contextRef="#ctx0" brushRef="#br2" timeOffset="383600.1086">19544 13494 0,'0'-18'0,"0"36"16,18-1-16,-1 19 0,1 17 16,-1 52-1,1-52-15,-18 0 0,18 53 16,-18-53-16,17-18 15,1 18 1,0-53-16</inkml:trace>
  <inkml:trace contextRef="#ctx0" brushRef="#br2" timeOffset="383777.0763">19703 13864 0,'0'0'0,"-18"18"0,18 17 15,0 0-15,35 1 16,-17-19 0,17 1-16,-17-18 15,35 0-15,-36 0 16,1-18-16</inkml:trace>
  <inkml:trace contextRef="#ctx0" brushRef="#br2" timeOffset="384139.4848">19967 13988 0,'0'0'0,"18"53"16,-18-18-16,18 71 16,-1-53-16,1 35 15,-1-53-15,1 0 16,-18-17-16,0-36 15,-18-17 1,18 0-16,-17-53 16,17 35-16,-18 0 15,18 0-15,18-71 16,-1 71-16,1 18 16,0 0-16,35 35 15,-36 0-15,1 35 16,-18 0-16,0 18 15,0-35-15,-18 0 16,1-1-16,-1-17 0,0 18 16,1-18-16,-1 0 0,0 0 15,18-18-15,0 1 16</inkml:trace>
  <inkml:trace contextRef="#ctx0" brushRef="#br2" timeOffset="384511.5197">20249 13970 0,'0'18'0,"0"-1"15,18-17 1,0 0 0,-1-17-16,1-1 15,-18 0 1,18 1-1,-1 17 1,1 17 0,0 1-1,-1 0-15,1-18 16,-1 0-16,1 0 16,-36 0-1,18-18 1,-17 18-16,17-18 15,-18 1-15,18-1 16,-17 0-16,17 1 16</inkml:trace>
  <inkml:trace contextRef="#ctx0" brushRef="#br2" timeOffset="384851.6316">20567 14041 0,'18'70'15,"-36"-140"-15,53 175 0,-35-69 0,0-1 16,0 0-16,18 18 16,-18-35-16,-18-18 15,18-18-15,-17-35 16,17 36-1,0-54-15,0 36 16,35-36-16,-17 36 16,34 0-16,-16 17 15,-1 18-15,-17 0 16,-1 18-16,-17-1 16,-17 19-1,-1-19-15,-35 1 16,35-1-16,-34-17 15,34 0-15,18-17 16</inkml:trace>
  <inkml:trace contextRef="#ctx0" brushRef="#br2" timeOffset="385557.1492">20849 13317 0,'18'0'15,"-36"0"-15,71 18 0,-35 0 0,70 87 16,-35-52-16,0 18 16,-18 0-16,36 52 15,-36-52-15,-17 34 16,-18-69-16,0-1 16,0-17-16,-53 34 15,35-34-15,-17-18 0</inkml:trace>
  <inkml:trace contextRef="#ctx0" brushRef="#br2" timeOffset="385856.8473">21855 13758 0,'53'0'15,"-106"0"-15,141 0 0,-35-17 16,70 17-16,-70-18 15,0 18-15,0 0 16,-18 0-16,-35-18 0</inkml:trace>
  <inkml:trace contextRef="#ctx0" brushRef="#br2" timeOffset="385989.9135">22066 13600 0,'0'0'15,"18"88"-15,0-35 0,-18 0 16,17 0-16,-17-1 0,18 19 16</inkml:trace>
  <inkml:trace contextRef="#ctx0" brushRef="#br2" timeOffset="386364.2373">23178 13247 0,'-18'0'0,"0"17"16,1 1-16,-19 70 15,19-35-15,-19-18 16,19 18-16,-1-17 0,0 17 15,18-36-15,18 1 16,0-36 0,-18-17-16</inkml:trace>
  <inkml:trace contextRef="#ctx0" brushRef="#br2" timeOffset="386580.2265">23072 12876 0,'0'18'0,"17"0"16,36 70-16,-35-35 15,35 70 1,-18-70-16,0 53 16,1-53-16,-19 17 15,-17-34-15,0 17 16,0-36-16,-17 1 15,-1-18-15</inkml:trace>
  <inkml:trace contextRef="#ctx0" brushRef="#br2" timeOffset="386768.7606">22878 13741 0,'0'0'0,"70"0"0,1-18 15,-1 18-15,107-18 16,-89 18-16,18-17 16,-18 17-16,0-18 0,-35 18 0,0 0 15,-18 18 1</inkml:trace>
  <inkml:trace contextRef="#ctx0" brushRef="#br2" timeOffset="387181.0153">23178 14076 0,'17'70'16,"-17"-52"-16,0 0 0,0-1 16,18-17-1,-18-17 1,17-19-16,1-17 15,0 18-15,-1-18 16,1 18-16,0 17 16,-1 18-1,-17 18-15,-17 53 16,17-54-16,17 36 16,1-35-1,0-18-15,17-18 16,-18 0-16,19-17 15,-19 18 1,1-1-16,17 18 16,-17 0-16,0 35 15,-18-17-15,17-1 16,-17 19-16,18 17 16,-18-36-16,0 1 15,0 0-15,17-18 0</inkml:trace>
  <inkml:trace contextRef="#ctx0" brushRef="#br2" timeOffset="387704.1662">24218 13388 0,'0'0'0,"18"88"0,-1-17 16,-34 87-16,17-87 15,17 70-15,-17-88 16,36 18-16,-19-54 16,19 1-1,-19-18-15,36-53 16,-17 35-16,-1-52 16,-18-1-1,1 54-15,-18-1 0,18 0 16,-18 36-16,35 17 15,-35-17-15,18-1 16,35 1-16,-36-18 16,1 0-16,17-18 15,-17-17-15,-1-18 16,-34 0-16,17 18 0,-36-53 16,36 53-16,-17-1 15,-1-17-15,18 36 16,-17-19-16,17 19 15</inkml:trace>
  <inkml:trace contextRef="#ctx0" brushRef="#br2" timeOffset="387898.1126">24871 13070 0,'0'0'15,"35"0"-15,0-17 16,36 17-16,-18-18 16,-18 18-16,18 0 15,-35 0-15,-36 0 16</inkml:trace>
  <inkml:trace contextRef="#ctx0" brushRef="#br2" timeOffset="388054.6598">24977 13159 0,'0'0'16,"17"70"-16,1-35 0,0 18 15,-18-35-15,17 0 16,-17-1-16,18 19 16,0-19-16,-1-17 15</inkml:trace>
  <inkml:trace contextRef="#ctx0" brushRef="#br2" timeOffset="388331.1433">25206 13370 0,'18'18'16,"-1"-18"-16,-17-18 15,18 18-15,0-17 0,-1-1 16,1-17-16,-1-18 15,-17 18 1,0-1-16,0 19 0,-17-1 16,17 0-16,-18 18 15,18 18-15,-17-18 0,-1 53 16,18-18-16,0 0 16,18-17-16,-1 17 0,18 1 15,-17-19-15,17 1 16,-17-18-16,0 0 15,-1 0-15</inkml:trace>
  <inkml:trace contextRef="#ctx0" brushRef="#br2" timeOffset="388641.8517">25471 13088 0,'0'0'16,"17"-18"-16,1 1 0,17 17 15,-17-18-15,-1 18 16,1 18-16,0-1 16,-18 36-1,0-35-15,-18 35 16,18-18-16,0 18 16,18 0-1,-18-35-15,17-1 0,1 1 16,0-18-16,-18-18 15,-18 1 1,18-1-16,-35 0 16,17 18-16,-17 0 15,17 0-15</inkml:trace>
  <inkml:trace contextRef="#ctx0" brushRef="#br2" timeOffset="389649.8125">25735 13000 0,'0'0'15,"-17"0"63,34 0 63,1 0-125,-1 0-16,1 0 15,0 0-15,-1 0 0,19 0 16,-19 0-16,1 0 16,0 0-1,-18-18 1,17 18-1,1 0 64,-1 0-48,-17 18-16,18-18 1,-18 18-16,0-1 16,0 1-1,0 35 1,0-36-16,18 54 16,-18-36-16,0 18 0,0 35 15,0-52-15,0 34 16,17-17-16,-17 53 15,0-36-15,18 36 16,-18-53-16,0 0 16,0-18-16,0 36 15,0-36-15,0 0 0,-18 1 16,18-19-16,0 19 16,0-19-16,18-17 15,-18 18-15,18-18 16,-1 18-16,-17-36 31,-35 18-15,0-18-16,-36 36 15,1-18-15,17 18 16,-71 17-16</inkml:trace>
  <inkml:trace contextRef="#ctx0" brushRef="#br2" timeOffset="392530.2516">23036 14482 0,'0'0'0,"53"0"0,88-18 16,-52 18-16,158 0 15,-89 0-15,160 18 16,-142-18-16,159 0 16,-176 0-16,106-18 15,-195 18-15,-17 0 16,-35 0-16,-1-18 0,-34 18 16</inkml:trace>
  <inkml:trace contextRef="#ctx0" brushRef="#br2" timeOffset="394149.0442">11765 15558 0,'18'0'16,"-1"0"-16,19 17 15,-19-17-15,19 0 0,-1 18 16,-17-18-16</inkml:trace>
  <inkml:trace contextRef="#ctx0" brushRef="#br2" timeOffset="394259.4831">11659 15875 0,'0'0'16,"36"18"-16,-1-18 0,53 0 15,-35 0-15,-18-18 0</inkml:trace>
  <inkml:trace contextRef="#ctx0" brushRef="#br2" timeOffset="395122.2483">12471 15469 0,'-18'18'15,"18"17"1,-18 36-16,18-18 15,-17 17-15,17-17 0,0 18 16,-18 52-16,18-70 16,18 35-1,-18-52-15,35-1 16,-17-17-16,-1-18 16,1 0-16,0 0 0,17-36 15,-17 19-15,-1-36 16,-17 35-16,18 0 15,-1 18-15,1 18 16,17 0-16,18 35 16,-35-36-16,17 1 15,18 0-15,0-1 16,-18-34-16,1-19 16,-36 19-16,0-54 15,-18 36 1,-17-18-16,17 18 15,-17-36-15,35 53 16,0 1-16,0-1 0,17 0 16,1 18-1</inkml:trace>
  <inkml:trace contextRef="#ctx0" brushRef="#br2" timeOffset="395390.1962">13194 15152 0,'0'0'16,"35"0"-16,36 0 0,-54-18 16,54 18-1,-53 0-15</inkml:trace>
  <inkml:trace contextRef="#ctx0" brushRef="#br2" timeOffset="395550.5124">13212 15205 0,'17'53'16,"-34"-106"-16,34 141 0,1-35 15,-1-36-15,1 36 16,-18-35-16,35 17 16,-17-35-1,0 18-15</inkml:trace>
  <inkml:trace contextRef="#ctx0" brushRef="#br2" timeOffset="395845.1597">13441 15469 0,'0'0'16,"17"0"-16,1 0 0,-18-17 15,35-19 1,-17 1-16,0 17 0,-1-17 15,-17 0-15,18 17 0,0-35 16,-18 36-16,-18-1 16,18 0-16,-18 18 15,1 18-15,-1 17 16,18-17-16,0 35 16,0-18-1,18 0-15,17 1 16,0-36-16,1 17 0,-19-17 15,54-17-15,-54 17 16</inkml:trace>
  <inkml:trace contextRef="#ctx0" brushRef="#br2" timeOffset="396122.8456">13723 15117 0,'18'-18'0,"-36"36"0,53-36 15,-17 18-15,17 0 0,-17 0 16,35 0-16,-36 18 16,1-1-16,-18 1 0,18-1 15,-18 19-15,0 17 16,0-36-16,-18 19 16,18-19-16,0 18 0,-18-17 15,18 0-15,-17-18 16,-1 0-1,1-18-15,-1 0 16,0 1-16</inkml:trace>
  <inkml:trace contextRef="#ctx0" brushRef="#br2" timeOffset="396491.9234">14023 15804 0,'35'0'16,"0"0"-16,36 0 15,-36 0-15,54-17 16,-54 17-16,-18 0 16</inkml:trace>
  <inkml:trace contextRef="#ctx0" brushRef="#br2" timeOffset="397457.9294">15769 15134 0,'0'18'16,"0"-1"-16,-17 36 0,-19 36 15,1-19-15,17-35 16,-17 18-16,0-17 0,0-1 16,-1 0-16,-34 0 15,34-35-15,1 0 16,17-17-16,18-1 0,36-70 31,17 35-31,35 0 16,-35 53-16,17 0 15,-34 35-15,-1-17 16,0 17-16,-17 1 16,-1-1-16,1 18 15,0-36-15,-18 19 16,17-19-16,1-17 15</inkml:trace>
  <inkml:trace contextRef="#ctx0" brushRef="#br2" timeOffset="397668.0606">16140 15346 0,'-18'17'16,"0"1"-16,-35 35 16,18-18-16,-18 18 15,36-35-15,-1 17 16,0-17-16,18-1 0,-17-17 16,34 0-16</inkml:trace>
  <inkml:trace contextRef="#ctx0" brushRef="#br2" timeOffset="397886.2584">16069 14940 0,'0'0'15,"35"88"-15,-17-52 0,35 87 16,-35-70-1,17 0-15,0 0 0,0 0 16,36 17-16,-36-34 16,0 17-16,-35-36 15,0 1-15</inkml:trace>
  <inkml:trace contextRef="#ctx0" brushRef="#br2" timeOffset="398140.6716">15275 15928 0,'53'0'0,"-106"0"0,141-18 15,71 1-15,-71 17 16,124 0-16,-106 0 15,88 0 1,-106 0-16,-17 0 0,-18 0 16,-18 0-16,-17 17 15,-36 1-15,-35 0 16</inkml:trace>
  <inkml:trace contextRef="#ctx0" brushRef="#br2" timeOffset="398575.1734">15699 16281 0,'0'53'16,"0"-106"-16,0 141 0,0-70 0,0-1 16,0-34-1,17-36 1,1 17-1,0-34-15,-1 35 16,18-1-16,-17 19 16,0 17-1,-1 17-15,-17 1 0,18 35 16,-18-18-16,18 36 16,-18-54-16,35 19 15,-35-19-15,35-17 16,-35-17-16,35-19 15,-35 19-15,36-19 16,-19 19-16,19-1 16,-19 18-16,1 0 15,17 35 1,1 36-16,-36-53 16,0 17-16,0 0 0,0 18 15,-18-35-15,18-1 16</inkml:trace>
  <inkml:trace contextRef="#ctx0" brushRef="#br2" timeOffset="399231.7681">16898 15469 0,'0'0'16,"-18"0"-16,18 18 0,0 53 15,0-1-15,0-17 0,-17 18 16,17-1-16,0 36 16,17-53-16,-17-18 15,18 0-15,35 1 16,-35-36-16,17 0 0,-17-18 16,34-35-16,-34 18 15,-18 17-15,18-17 16,-18 17-16,17 1 15,1 17-15,0 35 16,-1 0-16,1 0 16,35 1-16,-18-19 15,0 1-15,-17 0 16,17-18-16,-17 0 0,0-18 16,-18 0-16,-18-52 15,0 35-15,-17-36 16,17 36-16,1-36 15,17 36-15,0 0 16,0 17 0</inkml:trace>
  <inkml:trace contextRef="#ctx0" brushRef="#br2" timeOffset="399448.3458">17515 15222 0,'0'0'16,"53"0"-16,-35 0 0,35 0 16,-18 0-16,18 0 15,-35 0-15,-1 0 16</inkml:trace>
  <inkml:trace contextRef="#ctx0" brushRef="#br2" timeOffset="399615.9472">17621 15328 0,'0'0'15,"0"53"-15,0-18 0,0-17 16,0 0-16,18-1 0,0 1 15,-18 0-15,35-1 16,-18 1-16,1-18 16,0 0-16</inkml:trace>
  <inkml:trace contextRef="#ctx0" brushRef="#br2" timeOffset="399904.9865">17833 15558 0,'18'0'16,"-36"0"-16,53 0 16,-17 0-16,17-36 15,-17 19-15,-1-1 0,1-17 16,-18 17-16,0-17 0,0-18 16,0 35-16,-18-35 15,1 53-15,-1-17 16,0 17-1,18 17-15,-17 1 0,17 0 16,0 17-16,0 18 16,17-18-16,19 18 15,-1-35-15,18-1 16,-35 1-16,-1-18 16</inkml:trace>
  <inkml:trace contextRef="#ctx0" brushRef="#br2" timeOffset="400256.4496">18098 15240 0,'0'0'0,"17"0"0,1 0 16,-1-18-16,19 18 15,-19 0-15,36-17 16,-35 17-16,0 0 15,-1 17-15,-17 19 16,0-1 0,0-17-16,0 34 15,0-16-15,18 17 16,-18-18-16,17-17 0,-17 17 16,18 0-16,-18-17 15,0-1-15,-18-17 16,1 0-1,-1-17-15,1-1 16,-1 1-16,-35-1 16,35 0-16,1 18 0,-19 0 15,19 0-15</inkml:trace>
  <inkml:trace contextRef="#ctx0" brushRef="#br2" timeOffset="400774.0809">19562 15893 0,'35'17'16,"0"1"-16,71-18 16,-36 0-16,1 0 15,-18 0-15,53-18 16</inkml:trace>
  <inkml:trace contextRef="#ctx0" brushRef="#br2" timeOffset="401250.9191">21237 15434 0,'18'35'16,"0"1"-16,-1 69 16,-17-52-1,0 18-15,0-18 0,-53 53 16,18-53-16,0-18 15,-54 18 1,37-36-16,-19-17 16,36-17-16,17-19 15,18 1-15,0 0 0,53-36 16,-35 36-16,70 0 16,-35 35-16,0-18 15,0 18-15,0 18 0,35 17 16,-53 0-1,0 18-15,-17-35 16,-18 0-16,-18 17 16,1-18-16,-1 1 15</inkml:trace>
  <inkml:trace contextRef="#ctx0" brushRef="#br2" timeOffset="401795.5626">22154 15381 0,'0'0'16,"-17"-18"-16,-1 18 0,1 18 15,-19 35-15,19 0 16,-19 88-16,36-70 16,0-1-16,0 1 0,18-18 15,35 52-15,-18-69 16,18-19-16,-18 19 16,54-19-16,-37-17 15</inkml:trace>
  <inkml:trace contextRef="#ctx0" brushRef="#br2" timeOffset="402463.1186">22631 15416 0,'-36'-35'0,"72"70"0,-89-70 15,18 70 1,17 1-16,0 70 15,18 35-15,18-71 16,0 54-16,-1-71 16,18 35-16,-17-71 15,0 19-15,-18-19 16,0-52 0,-36 0-1,1-18 1,18 18-16,-1-18 15,18 35-15,18 0 16,-1 18-16,1 0 16,-1 0-16,1 18 0,0-18 15,-1 18-15,-17-1 16,-17-17 0,-1-17-1,0-1-15,18-17 16,0 17-1,18 0-15,0 1 16,-1 17-16,36-18 16,-35 1-16,17 17 15,18 0 1,-35 0-16,-18 17 0,17-17 16,-17 18-16,-17 17 15,17-17 1,0 17-16,0-17 0,0-1 15,17 19-15,1-36 16,17 17 0,-17-17-16,0 0 0,17 0 15,-18-17-15,1-1 16,-18 0-16,-18-17 16,1 17-16,-1 1 15,-17-1 1,17 18-16,1 0 0,17-18 15</inkml:trace>
  <inkml:trace contextRef="#ctx0" brushRef="#br2" timeOffset="402840.114">23089 16016 0,'18'18'0,"-36"-36"0,54 36 31,-36-54-31,17 19 16,-17-36 0,0 35-16,18 1 0,-18-1 15,18 18 1,-18 18-16,0-1 16,17 1-16,-17 17 15,0-17-15,18-1 16,-1-17-16,1 0 15,0-17-15,-1-1 16,1-17-16,0 17 16,-18 1-16,17 17 0,-17-18 15,18 18-15,0 0 16,-18 18-16,17 17 16,1 0-16,-1 18 15,1-35-15,-18-1 16,0 1-16,18 0 15</inkml:trace>
  <inkml:trace contextRef="#ctx0" brushRef="#br2" timeOffset="403520.3926">23954 15399 0,'-18'35'16,"18"0"-16,18 1 16,-18-1-16,17 0 15,-17 18-15,18-18 0,-18 54 16,18-54-16,-18 18 15,0-36-15,-18-17 16,0-17 0,18-1-16,0 0 15,36 1-15,-19-1 16,18 18-16,36 18 16,-36-1-16,18 19 15,-35-19-15,-1 1 16,-17 0-16,-17 17 15,-18-35-15,17 0 0,-17 18 16,17-18-16,-17 0 0,17-18 16,-17 0-1,35 1-15,35-1 16</inkml:trace>
  <inkml:trace contextRef="#ctx0" brushRef="#br2" timeOffset="404020.3216">24518 15787 0,'-53'0'15,"106"0"-15,-123 0 0,34 53 16,36-36 0,0 36-16,18-17 0,17-19 15,-17 1 1,35-18-16,-18 0 15,-17-35-15,-1 17 16,-17-17-16,0-1 16,-17 1-1,-1 17-15,0 1 16,18-1-16,0 36 16,0-1-16,18 19 15,-18-1-15,35 0 16,1-17-16,34 17 15,-52-35-15,35 0 16,-36 0-16,1-35 16,-18 17-16,0 1 15,-18-1-15,1 18 16,-1 0 0,0 18-1,18 17-15,0-17 0,0 17 16,0-18-16,53 19 15,-35-36-15,17 17 16,-17-17-16,17 0 16,0 0-16,1-35 15,-19 35-15,1-35 16,-18 17-16</inkml:trace>
  <inkml:trace contextRef="#ctx0" brushRef="#br2" timeOffset="404220.207">24977 15663 0,'0'0'0,"-18"-53"15,18 1-15,-18-1 0,1-36 16,17 72-16,0-1 16,0 36-16,17 35 15,1 0-15,0 70 16,-18-35-16,35 53 16,-35-70-1,18-18-15,-1 0 0,-17 0 16,36 0-16,-19-53 15,1 0-15,-1 0 16</inkml:trace>
  <inkml:trace contextRef="#ctx0" brushRef="#br2" timeOffset="404380.4404">25100 15893 0,'-17'17'15,"34"-34"-15,-34 52 16,17-17-16,0-1 0,0 1 15,17-1-15,1 1 0,-1 0 16,19-1-16,-19-17 0,19 0 16,17 0-16,-36 0 15</inkml:trace>
  <inkml:trace contextRef="#ctx0" brushRef="#br2" timeOffset="404725.7751">25312 15963 0,'0'0'0,"17"0"0,1 53 15,-18-18 1,18 1-16,-18-1 0,17 0 0,-17 1 16,0-1-16,0-18 15,0 1-15,0 17 16,-17-35-16,17-17 16,0-1-16,-18 0 15,18-34 1,0 16-16,18-52 15,-18 35-15,17 18 0,1-18 16,17-18-16,-17 54 16,17 17-16,-35 17 15,18 1-15,-18 17 0,0 18 16,-18-18-16,1 1 16,-1-36-1,-17 17-15,17-17 16,18-17-1,0-1-15,35 0 16</inkml:trace>
  <inkml:trace contextRef="#ctx0" brushRef="#br2" timeOffset="405154.6658">25612 15963 0,'0'0'0,"0"18"0,0-1 31,17-17 1,-17-17-17,18-1-15,-18 1 16,18 17 0,-1-18-16,1 18 15,0 0 1,-1 0-16,18 18 15,-17-18-15,0 0 16,-18 17 15,-18-17-31,18 18 16,0-1 0,35-17-1,-17 0 1,0 0-16,-1-17 15,-17-1 1,-17 1-16,17-1 16,-18 0-16,18 1 15,0-1-15,-18 18 16,36 0 0</inkml:trace>
  <inkml:trace contextRef="#ctx0" brushRef="#br2" timeOffset="405471.5945">25964 16140 0,'0'0'15,"0"53"-15,0-36 0,0 1 0,18-1 16,0-17 0,-1 0-1,-17-17-15,0-36 16,18 18-16,-18 17 0,0-17 15,18-18-15,-1 17 16,1 19-16,17-18 16,-17 35-1,-1 17-15,1 18 16,-18-17-16,0 0 16,-18-1-16,1 1 0,-1 0 15,-17-18-15,17 0 16,-17-18-1,35 0-15,0 1 16</inkml:trace>
  <inkml:trace contextRef="#ctx0" brushRef="#br2" timeOffset="405727.7337">26141 15311 0,'17'-36'0,"-34"72"16,70-72-16,-18 36 0,36 36 15,-18-1 1,-1 18-16,1 17 0,36 89 16,-54-88-16,-18 87 15,-17-105-15,0 0 16,-17-18-16,-36 36 15,35-53-15,-17-1 16,0-17-16,-1 18 0</inkml:trace>
  <inkml:trace contextRef="#ctx0" brushRef="#br2" timeOffset="500807.017">11924 17145 0,'0'18'16,"35"-18"0,0 0-16,1 0 15,-1 0-15,36-18 16,-1 18 0,-35 0-16,1 18 0,-19-1 15</inkml:trace>
  <inkml:trace contextRef="#ctx0" brushRef="#br2" timeOffset="500919.5826">12047 17427 0,'0'0'16,"89"0"-16,-37-17 0,72-19 16,-71 19-1</inkml:trace>
  <inkml:trace contextRef="#ctx0" brushRef="#br2" timeOffset="502124.8433">13194 16845 0,'-18'0'0,"1"18"16,-19-1-1,19 19-15,-1-1 16,0 18-16,1 53 16,17-36-16,17 71 15,-17-70-15,36 52 16,-19-70-16,36 18 15,-35-36-15,35 0 16,-36-35-16,36 0 16,-35-17-1</inkml:trace>
  <inkml:trace contextRef="#ctx0" brushRef="#br2" timeOffset="502691.8812">13564 16969 0,'0'0'0,"0"17"31,0 19-16,0-1-15,18 0 0,-18 53 16,18-35-16,-18 35 16,0-52-16,0 34 15,0-52-15,0 17 16,0-17-16,17-1 16,-17 1-16,18-18 15,-18-18 1</inkml:trace>
  <inkml:trace contextRef="#ctx0" brushRef="#br2" timeOffset="502938.0347">13935 17268 0,'0'0'15,"17"0"-15,1-17 0,17 17 16,-17-18-16,17 18 16,-17 0-1,17-17-15,-35-1 16</inkml:trace>
  <inkml:trace contextRef="#ctx0" brushRef="#br2" timeOffset="503693.4964">14852 16916 0,'0'-18'31,"18"18"-31,-18 18 16,0-1-1,-18 19-15,18-1 16,-18-17-16,1 17 0,-19-18 16,1 1-16,0 0 15,17-18-15,1 0 16,-1 0-16,0-18 15,18 0-15,0 1 0,18-1 16,-18 1-16,35-1 16,-17 18-16,17 0 15,0 0-15,-17 18 0,17 34 16,-17-34 0,17 17-16,-17-17 15,0 0-15,-1-18 16</inkml:trace>
  <inkml:trace contextRef="#ctx0" brushRef="#br2" timeOffset="503904.5596">15134 16969 0,'-35'17'0,"17"1"16,1 0-16,-19 34 16,19-34-16,-1 0 0,18-1 15,0 1-15,18-18 16,-18-18 0</inkml:trace>
  <inkml:trace contextRef="#ctx0" brushRef="#br2" timeOffset="504105.1032">15117 16686 0,'0'0'0,"0"36"16,0-1-16,17 0 16,1 53-16,-1-52 15,1-1-15,0 0 16,17 18-16,0 0 15,-17-35-15,-18-1 16,0 19-16</inkml:trace>
  <inkml:trace contextRef="#ctx0" brushRef="#br2" timeOffset="504346.2557">14534 17304 0,'0'0'0,"-17"17"0,34-17 16,54 0-1,-18-17-15,17 17 16,19-18-16,-1 18 16,0-18-16,0 18 0,71 0 15,-106 0-15,17 18 16,-34 0-16,-19-18 15,-34 35-15,-1-17 16</inkml:trace>
  <inkml:trace contextRef="#ctx0" brushRef="#br2" timeOffset="504799.5636">14870 17657 0,'0'0'16,"0"52"-16,-18-16 0,18 17 15,0-36-15,0 1 16,18-18-16,-18-18 16,17 1-16,1-36 15,-18 35-15,18-52 16,-1 52-16,1 0 15,-1 18-15,1 0 16,0 18-16,-1 35 16,-17-36-16,18 36 15,0-35 1,-1 0 0,-17-36-16,18 0 15,0 1-15,-18-1 16,17 0-16,1-17 15,-1 35-15,1-17 16,0 34-16,-1 1 16,-17-1-16,18 1 15,0 35 1,-18-18 0,0-17-16,17 0 15,1-18-15</inkml:trace>
  <inkml:trace contextRef="#ctx0" brushRef="#br2" timeOffset="505078.4437">15469 16951 0,'0'-18'0,"53"18"16,-17 0-16,34 53 16,-17-17-16,18 87 15,-36-70-15,18 88 16,-53-88-16,0 18 0,-18 34 16,0-52-1,1 0-15,-36 0 16,-18-35-1</inkml:trace>
  <inkml:trace contextRef="#ctx0" brushRef="#br2" timeOffset="505823.424">16263 17110 0,'0'-18'16,"0"36"-16,-18-36 0,18 36 16,0 17-1,0 18-15,0-18 16,0 53-16,0-52 15,18-19-15,-18 19 0,18-19 16,17 1 0,-17-18-16,35 0 15,-36-18-15,1 18 0,17-35 16,-17 35-16,-1 0 16,1 18-1,17 17-15,-17-35 16,35 35-1,-36-35-15,19 0 16,-19 0-16,19-17 16,-19-1-16,-17-35 15,0 18-15,-17 17 0,-19-53 16,19 36 0,-1 0-16,18 17 15,0 1-15,18 17 16,-1-18-16</inkml:trace>
  <inkml:trace contextRef="#ctx0" brushRef="#br2" timeOffset="506073.281">16986 16757 0,'18'0'16,"17"0"0,-17 0-16,-1 0 0,1-18 15,0 18-15,-1 0 16,-34 0-1</inkml:trace>
  <inkml:trace contextRef="#ctx0" brushRef="#br2" timeOffset="506263.4917">16986 16792 0,'0'0'15,"-17"53"-15,17-18 0,0-17 16,17 35-1,-17-18-15,0-17 16,18 0-16,-18-1 0,35 1 16,-17-18-16,35 0 15,-36 0-15,1 0 16</inkml:trace>
  <inkml:trace contextRef="#ctx0" brushRef="#br2" timeOffset="506563.5594">17268 17004 0,'18'0'15,"0"0"1,17-35-16,-35 17 16,18-17-16,-1 17 15,-17-35 1,0 18-16,0 17 0,-17-17 15,17 17-15,-18 18 16,18 18 0,0 35-16,0 0 15,18-36-15,-18 19 16,17-1-16,1-17 0,17-1 16,-17 1-16,0-18 15,-1 0-15,-17-18 16</inkml:trace>
  <inkml:trace contextRef="#ctx0" brushRef="#br2" timeOffset="506824.6566">17515 16722 0,'18'0'16,"0"0"-16,-1 0 15,1 0 1,0 17-16,-1 1 0,19-18 0,-1 35 15,-18 1-15,19-1 16,-36 0-16,17 0 16,-34 1-16,17-19 15,-18 19 1,-35-1 0,18-35-1,17 0-15,1 0 0</inkml:trace>
  <inkml:trace contextRef="#ctx0" brushRef="#br2" timeOffset="507129.579">18697 17216 0,'0'0'15,"53"0"-15,-18 0 0,71 0 16,-53 0-16,71 0 16,-54 0-16,36 0 15</inkml:trace>
  <inkml:trace contextRef="#ctx0" brushRef="#br2" timeOffset="507592.4956">20214 16969 0,'35'17'16,"-70"-34"-16,70 52 0,-17 35 16,-18-17-1,0 0-15,-18 18 0,-17-18 16,-18 53-1,18-71-15,-36 18 0,36-36 16,-35-17-16,52-17 16,0-1-16,18 1 15,0-19-15,36-17 16,-1 36-16,0 17 0,18-18 16,53 36-16,-18 17 15,-53-17-15,36 35 16,-53-36-16,17 36 15,-35-35 1</inkml:trace>
  <inkml:trace contextRef="#ctx0" brushRef="#br2" timeOffset="508020.5208">21255 16775 0,'0'0'0,"-35"-18"16,17 18-16,-17 35 15,-1 1-15,-17 105 16,36-53-16,17-18 15,-18 19-15,18-19 0,35 71 16,-17-70-16,53 35 16,-36-71-16,18-17 15,53-1-15,-71-17 16,18-17-16</inkml:trace>
  <inkml:trace contextRef="#ctx0" brushRef="#br2" timeOffset="508760.2189">21696 16969 0,'0'0'16,"-35"-36"-16,35 19 16,-36 17-16,36 17 15,-17 54-15,17-18 16,0 0-16,0 0 0,0 0 15,35 52-15,-35-69 16,18-1-16,-1 18 0,-17-18 16,18 36-1,-18-54-15,0 1 0,0 0 16,-18-18-16,1 0 16,-1-36-16,0-17 15,1 36-15,-1-36 16,0 35-1,18 1-15,0-1 16,36 18-16,-19-18 16,1 18-16,0 0 0,17 18 15,-18-18-15,1 18 16,0-18 0,-18 17-16,0 1 15,-18-18 1,0-18-1,18 1 1,0-1-16,18 18 16,0-18-16,-1 18 15,1 0 1,0 0-16,-1 0 0,1 0 16,0 0-1,-1 0-15,1 0 31,0-17-31,-18 34 16,17 1 0,1 0-1,-18 17-15,17-35 0,1 18 16,0 17 0,-1-18-16,1-17 0,0-17 15,-18-1 1,17 18-16,-17-17 15,-17-1-15,17 0 0,-36-17 16,19 17-16,-1 1 16,0 17-16,36 0 15</inkml:trace>
  <inkml:trace contextRef="#ctx0" brushRef="#br2" timeOffset="509143.948">22207 17463 0,'-17'17'16,"17"-34"-1,17-19 1,-17 19 0,36-19-16,-36 19 15,17 17-15,1 0 16,0 17-16,-18 1 15,0 0-15,17-1 0,-17 36 16,0-35 0,18-1-16,-1-17 15,1-17-15,0-1 16,-1 1-16,19-19 16,-19 19-16,1-19 15,0 36-15,-1-17 16,19 17-16,-19 17 15,1 1-15,-1 17 16,1 1-16,0-19 16,-1 18-16,1-17 15,0 0 1,-1-18-16</inkml:trace>
  <inkml:trace contextRef="#ctx0" brushRef="#br2" timeOffset="509750.9393">23319 16722 0,'0'0'16,"0"88"-16,0-35 0,35 70 15,-17-70 1,34 53-16,-34-53 15,17 17-15,-35-52 16,18 0-16,-18-36 16,18-35-1,-1 18 1,1 17-16,35 1 16,-18 17-16,18 35 15,-35 0-15,17 18 16,-35-18-16,-18 1 15,1-19-15,-36 1 16,35-18-16,-17 18 16,17-18-16,1-18 15</inkml:trace>
  <inkml:trace contextRef="#ctx0" brushRef="#br2" timeOffset="510049.6884">24007 17216 0,'0'0'16,"-36"35"-16,1 0 0,0 18 15,35-35-15,0 17 16,17-17-16,19-18 16,-19 0-16,19 0 15,-19-18-15,18 0 0,-17 1 16,0-1-16,-18-17 0,0 17 0,0-17 15,-18 17 1,18 1-16,-18 17 16,1 0-16,17 17 15,17 36 1,-17-35-16,18-1 0,17 1 0,-17 17 16,53-17-1,-36-18-15</inkml:trace>
  <inkml:trace contextRef="#ctx0" brushRef="#br2" timeOffset="510222.1929">24342 17251 0,'-18'53'16,"36"-106"-16,-36 123 15,18-34 1,18-19-16,35 1 15,-18-18-15,18 0 16,-36 0-16</inkml:trace>
  <inkml:trace contextRef="#ctx0" brushRef="#br2" timeOffset="510428.077">24500 16880 0,'0'0'0,"0"53"16,18 0-16,0 0 16,17 53-1,-17-35-15,-1 34 16,1-69-16,17 52 16,-17-70-16,-1-1 15,1-17-15</inkml:trace>
  <inkml:trace contextRef="#ctx0" brushRef="#br2" timeOffset="510612.2362">24694 17268 0,'-35'0'16,"18"18"-1,17 0-15,0 17 16,52-17-16,1 17 15,18-17 1,-53-18-16,34 0 16</inkml:trace>
  <inkml:trace contextRef="#ctx0" brushRef="#br2" timeOffset="510984.6167">25012 17445 0,'0'0'0,"18"194"15,-1-141-15,19 53 16,-19-53-16,1-36 16,-1 1-16,1-1 0,-18-34 15,-18-54 1,1 18-16,-1 0 15,-17-88-15,17 53 16,1-71 0,17 89-16,0 17 0,0 35 15,35 1-15,18-1 16,-18 36-16,0-1 16,-17 19-16,0-19 0,-1 54 15,-17-54-15,-35 19 16,17-19-16,-35-17 15,36 0 1,-1 0-16,18-17 16</inkml:trace>
  <inkml:trace contextRef="#ctx0" brushRef="#br2" timeOffset="511363.5871">25347 17339 0,'0'-18'16,"18"1"0,-1-1-1,1 0 1,0 18 0,-1 18-1,1-18 1,-18 18-1,18-18-15,17 0 16,0 17-16,-17-17 16,-18 18-1,0 0-15,0-1 0,0 1 32,17-36-17,1 1 1,-18-1-16,0 0 15,0 1-15,0-1 16,-18 18 0,1 0-16</inkml:trace>
  <inkml:trace contextRef="#ctx0" brushRef="#br2" timeOffset="511730.2789">25735 17410 0,'18'70'15,"-18"-35"-15,17 18 0,1 36 16,-18-54-16,18 18 16,-1-53-1,-34-18 1,17 0-16,-18-70 15,18 53-15,-18-18 16,18 0-16,18 18 0,0-18 16,-1 18-16,36-18 15,-35 35-15,52 18 16,-52 0-16,17 0 16,-35 18-16,-17-1 15,-1 1-15,-52 0 16,34-1-16,-34 1 15,52-18-15,0 0 16</inkml:trace>
  <inkml:trace contextRef="#ctx0" brushRef="#br2" timeOffset="511984.6006">26053 16651 0,'0'0'15,"53"0"-15,-36 0 0,18 0 16,54 71-16,-19-18 16,18 88-1,-52-71-15,-1 71 16,-35-70-16,-18-18 0,1 35 15,-19-53-15,1 1 16,0-19-16,-18 19 0,0-19 16</inkml:trace>
  <inkml:trace contextRef="#ctx0" brushRef="#br2" timeOffset="513520.2168">12982 17815 0,'-17'0'15,"17"18"-15,0 0 16,0-1-16,-18 18 16,18-17-16,0 0 15,0-1 1,18-17 0,-18 18-16,17 0 15,1-1 1,0 1-16,-1-18 15,18 18-15,18-18 16,-17 0-16,-1 17 16,0-17-16,0 0 0,18 0 15,0 0-15,0 0 0,0 0 16,0 18-16,53-18 0,-71 0 16,53 0-1,-35 0-15,0 18 0,0-18 16,35 0-16,-35 17 15,0-17-15,53 0 16,-71 0-16,18 0 0,35 0 16,-35 0-16,35 18 15,-52-18 1,52 17-16,-35-17 16,35 18-16,-53-18 15,54 18-15,-54-18 16,18 0-16,0 0 15,0 0-15,-1 0 0,1 0 16,71 0-16,-71-18 16,70 18-16,-70-18 15,0 18-15,18 0 0,17 0 16,-53 0-16,18 0 16,-18 0-1,1 0-15,-19 0 16,18-17-1,-17 17-15,0-18 16,-18 1-16,17-1 0,-17 0 16,0-17-1,-17 17-15,-1-17 16,0 17-16</inkml:trace>
  <inkml:trace contextRef="#ctx0" brushRef="#br2" timeOffset="528084.9541">14129 18397 0,'-18'0'0,"36"0"16,-1 0 15,1 0-15,0 0 15,-36 18 78,0-18-93,1 18-16,-1-1 0,-17-17 16,17 18-1,-17 0-15,17-18 0,-17 17 16,17 1-16,1-18 0,-1 0 0,36 0 62,-1 0-62,1 0 16,0 17-16,-1-17 16,19 18-16,-19-18 0,1 18 15,35-18 1,-18 17-16,-17 1 16,-1-18-16,19 18 15,-19-18 1,-17-18-1</inkml:trace>
  <inkml:trace contextRef="#ctx0" brushRef="#br2" timeOffset="528997.5028">14570 18415 0,'0'18'109,"0"-1"-93,0 1-16,0 17 0,-18-17 0,18 17 15,0 0-15,0-17 16,0 17-16,0-17 0,0 35 15,0-35-15,18 17 16,-18-18 0,17-17-16</inkml:trace>
  <inkml:trace contextRef="#ctx0" brushRef="#br2" timeOffset="538117.0378">16422 17956 0,'17'18'15,"-17"0"1,18-18 0,0 17-1,-1-17-15,1 0 16,17 0-16,18-17 16,-18 17-1,1 0 1,-19 0-16,19 0 15,-19 0-15,1 0 0,0 17 16,17 1-16,-17-18 16,17 18-1,-18-18-15,19 0 16,-19 0 0,36 0-16,-17-18 15,-19 18-15,18-18 0,1 1 16,-19 17-16,1 17 15,0-17 1,-1 18-16,1 0 0,0-18 16,-1 17-16,1 1 15,-1-18-15,1 0 16,0 0 0,-1 0-16,1 0 15,-18 18 1,18-18-16,-18 17 0,35-17 15,0 0-15,-17 0 16,17 0-16,-17 0 0,52 0 16,-34 0-16,34-17 15,-52 17 1,17 0-16,36 0 16,-54 0-16,54 0 15,-54 17-15,19-17 16,34 0-16,-34 0 0,-1 0 15,35 0 1,-34 0-16,17-17 16,-18 17-16,35-18 15,-34 18-15,34 0 16,-52 18-16,35-1 16,-18-17-16,18 18 15,-18-1-15,1-17 16,-1 0-16,35 0 15,-34 0-15,-1-17 0,18 17 16,-18-18-16,36-17 16,-36 35-16,53-35 15,-53 35-15,18-18 16,-17 18-16,-1 0 0,-17 0 0,35 35 16,-18-35-1,18 36-15,-36-36 16,1 17-16,17-17 0,-17 0 15,52 0 1,-52 0-16,17 0 0,1 0 16,52-17-16,-53-1 15,36 0-15,-18 18 16,-18 0-16,35 0 16,-34 18-16,17 0 15,-36-1-15,36 1 16,-35-1-16,52 1 15,-52-18-15,53 0 16,-36 0-16,0 0 16,36 0-1,-36 0-15,18-18 0,17 18 16,-34-17-16,17 17 16,-18-18-16,0 18 0,0 0 15,36 18-15,-36-1 16,18 1-1,-18 0-15,18 17 16,-35-17-16,53-1 16,-36-17-16,53 0 15,-53 0-15,71-17 16,-71 17-16,18-18 0,18 0 16,-18 18-1,17-17-15,-34 17 16,17 17-16,-18 1 15,0 0-15,-17-1 0,17-17 16,18 36 0,-35-19-16,17-17 0,0 18 0,0-18 15,1 17-15,-1-17 16,0 0-16,36 0 16,-18 0-16,0-17 0,35-1 15,-35 18-15,35-17 16,-35-1-1,35 18-15,-53 0 16,1 0-16,52 0 16,-53 0-16,36 0 15,-36 0-15,36 0 16,-36 0-16,53-18 16,-53 18-16,71-35 15,-53 35-15,35-18 16,-53 1-16,71 17 15,-70 0-15,34 0 16,-35 0-16,36 0 16,-36 17-1,36-17-15,-36 0 16,0 0-16,18 0 0,-17 0 16,34 0-16,-35 0 15,36 18-15,-36-18 16,36 0-16,-18 18 15,17-1 1,-34-17-16,16 0 0,1 18 16,0-18-16,71 0 15,-54 0-15,54 0 16,-54 0-16,89-18 16,-88 18-16,17 0 15,-18 0-15,19 18 0,87-18 16,-88 18-16,89-18 15,-89 0-15,71 0 16,-107-18-16,37 0 16</inkml:trace>
  <inkml:trace contextRef="#ctx0" brushRef="#br2" timeOffset="551731.0139">22207 17903 0,'-17'0'16,"-1"0"-16,-17 0 15,17 0 1,1 0-16,-1 0 16,36 0-1,17 18 1,53-18-1,-53 0-15,89 0 16,-36 0-16,124-18 16,-89 18-16,18-17 15,177 17-15,-142 0 16,177 0-16,-177 0 16,1 0-16,158 0 15,-194 0-15,123 0 16,-175 0-16,17 0 15,-54 0-15,-34 0 16</inkml:trace>
  <inkml:trace contextRef="#ctx0" brushRef="#br2" timeOffset="554973.5146">16492 17692 0,'0'-18'15,"0"36"1,18-18 0,17-18-16,1 18 15,16 0-15,72 0 16,-53 0-16,70 0 16,-71 0-16,1 0 0,-1 0 15,1 0-15,-18 0 16,0 0-16,35 0 15,-70 0-15,17 18 16,-35-1-16</inkml:trace>
  <inkml:trace contextRef="#ctx0" brushRef="#br2" timeOffset="565839.3693">3616 15734 0,'-18'0'16,"18"18"-16,18-18 62,17 0-46,1 0-16,52 0 15,-35 0-15,0-18 16,17 18-16,1-18 0,17 18 16,0-17-16,18 17 0,17-18 15,18 0-15,18 1 16,194-36-16,-177 35 0,195-35 15,-177 53 1,141-17-16,-176 17 16,176-18-1,-176 18-15,17 0 0,-17-18 16,-18 18-16,141 0 16,-17 0-1,-159 0-15,17 18 0,-88-18 16,-35 18-16,-53 17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1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69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6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7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9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7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9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4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5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1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79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7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6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7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7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8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79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8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6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28:06.1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9931 0,'-18'0'0,"18"-18"16,0 36 62,18-18-62,-18 17-16,17-17 15,1 18-15,-18 0 16,17-1-16,1 19 16,0-19-16,17 18 15,-17-17-15,-1 0 0,19 17 16,-19 0-1,1-17-15,35 17 16,-36 0-16,1-17 0,0 0 16,-1 17-16,19-17 0,-1 35 15,-17-18-15,17 0 16,0 18 0,0-18-16,-17 1 0,17-19 0,-17 19 15,17-1-15,-17 0 16,-1 0-16,19 1 0,-19 17 15,1-18-15,17 0 16,-17 0-16,35 54 0,-18-54 16,0 0-16,1 18 0,-19-18 15,54 36 1,-36-36-16,36 53 16,-36-52-16,0 17 15,1-1-15,-1-16 0,0 17 0,0 0 16,18-18-16,-17 18 15,-1-18-15,0 18 0,18-18 16,-18 18-16,18-18 0,-17 18 16,16 0-16,-16 0 0,52 53 15,-35-53-15,-18 18 16,18-19-16,-18 1 0,18 0 16,-17 0-16,52 53 15,-35-53-15,-18 0 16,71 53-1,-53-53-15,-18 17 0,18-17 0,0 18 16,-18-18-16,71 88 16,-53-71-16,-18 1 15,71 88-15,-71-89 16,18 18-16,0-17 0,-18 17 16,18-17-16,0-1 0,18 1 15,-18 17-15,52 53 16,-34-53-16,-18-17 15,17 17-15,1-18 0,52 89 16,-70-88-16,0-1 16,18 19-16,-1-19 0,-17-17 15,0 18-15,18-1 0,-18-17 16,0 18-16,0-18 0,-1-1 16,1 1-16,-17 0 0,52 53 15,-35-53 1,-18 0-16,0 0 0,18 35 15,-17-35 1</inkml:trace>
  <inkml:trace contextRef="#ctx0" brushRef="#br0" timeOffset="5209.0759">24941 11871 0,'-17'0'16,"17"-18"-16,0 1 15,0-19 1,0 19-16,17-1 0,1 1 16,17-19-1,-17 19-15,17-1 0,-17 0 16,52-17-16,-34 17 16,-1-17-16,0 17 15,18 1-15,-18-18 0,18 17 0,-17 0 16,17 1-16,17-1 15,-17 0-15,-18 1 16,1 17-16,17-18 0,35 0 16,-53 18-16,0-17 15,1 17-15,-1 0 16,0-18-16,-17 18 0,17 0 16,0 0-16,1-17 0,-1 17 15,-18 0-15,19 0 0,34 0 16,-52-18-1,17 18-15,1 0 0,-1-18 16,-18 18-16,1 0 0,17 0 16,-17 0-16,17 0 15,-17 0-15,0 0 0,17 18 16,-18-18-16,1 0 16,0 0-16,-1 18 0,19-18 15,-19 0-15,1 0 0,0 17 16,-1-17-1,1 0-15,-18 18 0,17-18 16,1 17-16,0-17 16,-1 0-16,1 0 15,0 0-15,-1 18 0,1-18 16,17 0 0,-17 0-16,0 18 15,-1-18 1,1 0-16,-1 0 0,1 17 15,0-17 1,-1 0-16,-17 18 16,18-18-16,0 18 0,-1-18 15,1 17-15,0-17 16,-1 0-16,18 18 16,-17-18-1,0 0 1,-1 0-1,1 0 1,0 0-16,-1 0 16,1 0-1,0 18 1,17-18-16,-18 0 16,1 17-16,0-17 15,-1 0-15,1 0 16,0 0-16,-1-17 15,1 17 1,0 0 0,-1 0-1,1 0 1,0 0 0,-1 0-16,1 0 15,-18 17 1,17-17-16,1 0 15,-18 18 1,18-18 0,-1 0-1,1 0-15,0 17 16,-1-17 0,1 18-1,0-18-15,-18 18 16,17-1-1,1-17 17,-1 0-17,1 0-15,0 18 16,-1-18-16,1 0 16,0 0-1,-1 0 1,1 0-1,0 0 1,-1 0 0,1 0 15,-1 0-15,1 0-1,0 0-15,-1 0 16,1 0-1,0 0 1,-1 0 0,1 0-1,17 0 1,-17 0-16,0 0 16,-1 0-1,1 0-15,-1 0 16,1 0-16,0 0 15,-1 0 1,1 0 0,0 0-16,-1 0 15,1 0-15,0-18 16,-1 18 0,1 0-16,-18-17 15,17 17 1,1 0-1,-18 17-15,18-17 16,-1-17 0,1 17-16,0-18 15,-1 18-15,-17-18 16,18 18-16,-18-17 0,18 17 16,-18-18-1,0 1-15,0-1 16,-18 18-1,18-18 1,0 1-16,0-1 16,0 0-16,0 1 0,0-1 15,0 0-15,-18-34 16,18 34-16,18-17 16,-18-18-1,18 35-15,-18-17 0,17-18 16,-17 18-16,18 17 15,-18-17-15,17-18 16,1 35-16,-18 0 0,18-17 16,-1 18-16,1-1 0,-18 0 15,18 1-15,17 17 0,-17-18 16,-1 0-16,19 1 16,-19 17-16,1 0 15,17 0-15,18 0 16,-18 0-16,1 0 0,-1 0 15,0 0-15,0 17 0,-17-17 16,35 18 0,-35 0-16,-1-1 0,18 1 15,1 17-15,-19-17 16,-17-1-16,18 19 16,-18-19-16,0 19 0,0 17 15,0-36 1,0 19-16,0-19 0,0 18 15,0 1-15,0-19 0,0 19 16,0-19-16,0 36 16,0-18-16,0-17 0,0 17 15,-18-17-15,1 0 16,17-1-16,-18 1 0,0 0 16,1-1-16,-1-17 0,-17 18 15,17-18-15,18 17 16,-17-17-16,-1 18 15,-17 17-15,17-17 16,0 0 0,1-18-16,17 17 0,-18-17 0,1 18 15,-1-18-15,0 0 16,-17 18-16,17-18 16,1 0-16,-1 17 0,0-17 15,1 0 1,-1 0-16,1 18 0,-36-18 31,35 0-31,0 0 16,-17 0-16,17-18 15,1 18-15,-1 0 0,0 0 16,1 0-16,-18 0 16,17 0-1,0 0 1,1 0-16,17-17 0,-18 17 15,0 0-15,1-18 16,-1 18-16,0 0 16,1 0-16,-1 0 15,1 0-15,-1 0 16,0 0-16,1 0 16,-1 0-16,0 0 15,1 0-15,-1 0 16,-17 0-1,0 0 1,-18 0 0,35 0-16,-53 0 15,54 0 1,-19 0-16,19 0 0,-1 0 16,1 0-1,-1 0-15,0 0 16,1 0-16,-1 0 15,0 0-15,1 0 16,-1 18-16,-17-1 31,0-17-15,-1 18 0,1 0-16,17-1 15,-35 1 1,36-18-1,-1 17-15,1 1 16,17 0 0,-18-18-1,18 17-15,0 1 0,0 0 32,0 17-32,18-17 0,-18 17 15,35 0 1,-35 0-16,17-17 15,-17 0-15,18-1 0,0 1 0,-1 35 16,1-36-16,-18 1 16,18 0-16,-1-1 15,-17 19-15,0-19 16,18 1-16,-18 0 16,0-1-16,-18 1 0,18 0 15,-17-1-15,-1 1 16,0-1-1,1 1-15,-1-18 0,-17 18 16,0-1 0,-1 1-16,19-18 15,-1 18-15,-53-1 16,36 1-16,17 0 0,-17-1 16,-35 18-16,34-17 15,19 0-15,-19-1 16,19 1-16,-18 0 0,17-1 0,0 1 15,1 17-15,-1-17 0,-17 52 16,17-34 0,0-19-16,18 19 0,0-1 15,-17 0-15,17-17 0,17 17 16,1 0-16,-18 1 16,18-19-16,-1 1 0,1 17 15,35 0 1,-18-17-16,0 0 0,1-18 15,-1 17-15,18-17 0,-18 0 16,0 0-16,1-17 0,-1 17 16,0-18-16,36-35 15,-36 36-15,-17-19 0,17 1 16,18-18 0,-35 18-16,-1 0 0,1 17 15,0 0-15,-1-17 0,1 0 16,-1 17-16,1 0 15,17-17 1,-17 17-16,0 1 0,-1 17 16,1-18-1,-18 1-15,35-1 0,-17 18 16,-1-18-16,1 18 0,17-17 16,-17 17-16,0 0 15,-1-18 1,1 18-16,0 0 0,-1 0 15,19 0 1,-19 0-16,18 0 0,-17 18 16,0-18-16,35 0 15,-36 0-15,1 17 16,0-17-16,-1 18 0,1-18 16,-1 18-16,1-18 0,-18 17 15,18-17-15,-1 18 16,1-1-16,-18 1 15,18-18 1,-18 35-16,0-17 16,0 0-1,0-1 17,0 1-1,0 0-31,0-1 15,17 19 1,-17-19-16,18 1 16,-18-1-1,0 19-15,18-19 16,-18 1-16,0 0 0,0-1 16,0 36-16,0-18 15,0-17-15,0 53 16,0-18-1,0 17-15,0-35 16,0 54-16,0-54 16,0 0-16,0 0 0,0 1 15,0-1-15,0 18 0,17 17 16,-17-17 0,0-17-16,18-1 0,-18 0 15,17 18-15,-17-18 0,0 36 16,0-36-16,0 1 15,0-1-15,0 0 0,0 0 16,0 1-16,0-1 16,0-17-16,0 17 0,-17 53 15,17-35 1,-18-18-16,18 0 16,-35 18-1,17-17-15,-17 34 16,0-34-16,-1 16 0,1-16 0,0 17 15,0 0-15,-54 52 16,54-52-16,-18 0 16,18-18-16,-18 18 0,18-17 15,-18 17-15,18-18 0,-18 0 16,0 0-16,0 1 16,18-1-16,-18 0 0,0-17 15,17 0-15</inkml:trace>
  <inkml:trace contextRef="#ctx0" brushRef="#br0" timeOffset="8201.6688">13070 11942 0,'0'0'0,"18"0"62,17-18-46,-17 18-16,0-18 0,52-35 15,-52 36-15,17-1 16,0 0-16,-17 1 16,53-18-16,-36 17 15,0 0-15,0 1 0,71-19 16,-70 36-16,16-17 16,-16-1-16,34 0 15,-52 1-15,17-1 16,0 18-16,1 0 0,17-18 15,-36 1-15,19 17 16,-19 0-16,18-18 0,1 18 16,-19-17-16,19 17 0,34-18 15,-52 0-15,17 1 16,0-1-16,1 0 16,-19 18-16,19-17 0,-19 17 15,19 0-15,-19 0 16,18 17-16,1-17 15,-1 0-15,-17 0 0,17 0 16,18 0 0,-18 0-16,-17 18 0,-1-18 15,19 0-15,-19 0 0,19 0 16,-19 0-16,54 18 16,-54-18-16,19 0 15,-19 0-15,19 0 0,-19 17 0,36-17 16,-35 18-1,17-18-15,-17 18 0,17-18 16,-17 17-16,35 1 16,-36-1-16,36 1 15,-18-18-15,-17 18 16,0-18-16,17 17 0,-17 1 16,17 0-16,-17-1 15,-1 1-15,36 0 16,-35-18-16,17 0 15,-17 0-15,-1 0 16,19 0-16,-19 0 0,1 17 16,-1-17-1,-17 18-15,0 0 16,18-18-16,-18 17 16,18-17-16,-18 18 15,17-18-15,-17 17 16,18-17-1,-18 18 32,0 0-15,18-18-17,-1 17 1,-17 1-1,18-18 1,-18 18-16,0-1 16,18-17-1,-18 18-15,0 0 0,17-18 16,-17 17-16,18 1 0,17 17 16,-17-17-1,-1-1-15,19 1 16,-36 0-1,17-1-15,19 19 16,-19-36-16,-17 17 0,18 1 16,17 17-1,-17-17-15,17-1 0,-17 1 16,-1 0-16,19 17 16,-1-17-16,-17-1 15,-1 1-15,1 0 0,-1-1 16,19-17-16,-1 35 15,-17-17-15,-1 0 16,19-1-16,-19 1 0,-17 0 16,35 17-16,-17-17 15,0-1-15,-1-17 0,1 35 16,0-17-16,-1 0 16,1-1-16,0 19 15,-1-36 1,1 17-16,-18 1 0,18 0 15,-18-1-15,17 1 16,-17-1-16,18 1 16,-18 0-16,17-18 0,-17 17 15,18 1-15,-18 0 0,18-18 0,-18 17 16,17 19 0,-17-19-16,18 19 15,-18-19 1,0 1-1,0-1-15,0 1 0,0 0 0,18-1 16,-18 1-16,0 17 16,0 1-16,0-19 15,0 1-15,0-1 0,17 1 16,-17 0-16,0-1 0,0 1 16,18 17-1,-18-17-15,0 17 0,0-17 16,0 17-16,0-17 15,0 35 1,0-36-16,0 1 0,0 17 0,0-17 16,-18 35-1,18-18-15,-17-17 0,17 17 16,0-17-16,-18-1 0,18 19 16,0 16-1,-18-16-15,18-1 0,-17 18 16,-1-18-16,18-17 15,-18 17-15,1 0 0,-1-17 16,18 17-16,-17-17 0,-1 35 16,18-35-16,-18-1 15,18 1-15,-17 17 0,-1 0 16,0 1-16,18-19 16,-17 19-16,17-19 0,-18 1 15,18-1-15,-18 19 16,18-19-16,-17 19 15,17-19-15,-18-17 0,0 18 16,1 0 0,17-1-16,-35 18 15,35-17-15,-36 17 16,36-17-16,-35 35 16,17-35-16,1-1 15,17 1-15,-18 17 16,0-17-16,1-1 0,17 1 15,-18 0-15,18 17 16,-17-17-16,-1-1 16,18 1-1,-18 0-15,1-18 0,17 17 16,-18 1-16,0-1 16,18 1-16,-17 0 15,-1-1-15,0 1 0,1 0 16,-18 17-1,17-17-15,0-1 0,18 1 0,-17-1 16,-36 19 0,35-1-16,0-35 15,18 18-15,-17-1 16,-1-17-16,0 18 0,1 0 16,-1-18-16,1 17 0,-19 19 15,19-36-15,-1 17 16,0-17-16,1 18 15,-1-18-15,0 0 32,18 17-32,-17-17 15,-1 18 1,1-18-16,-1 18 16,0-18-16,1 0 0,17 17 15,-18-17-15,0 0 0,1 0 16,17 18-16,-18-18 15,0 0-15,1 0 0,-1 18 16,1-18-16,-1 17 16,0-17-16,-35 36 15,36-19-15,-19 1 0,-17-1 16,18 1-16,-53 17 16,53-17-16,-1 0 0</inkml:trace>
  <inkml:trace contextRef="#ctx0" brushRef="#br0" timeOffset="21270.4745">29704 8184 0,'0'0'0,"0"-17"16,18-1-16,-1 1 15,-17-1-15,0 36 16,18 34 0,-1-16-1,-17 17-15,18 0 0,0 17 0,-18 1 16,0-1-16,0 89 16,0-88-16,0 17 15,0-18-15,-18 71 16,18-88-16,18-17 0,-18 34 15,17-52 1,-17-36 0,-17 1-16</inkml:trace>
  <inkml:trace contextRef="#ctx0" brushRef="#br0" timeOffset="21500.942">29545 8943 0,'18'106'16,"-36"-212"-16,53 265 0,-17-106 16,-18-18-16,18 18 0,-1-18 15,19 36 1,-19-36-16,19-35 0,-1 18 0,18-36 16,-18 0-16,36-17 0,52-71 15,-70 53 1,0-17-16,0 17 0,0 0 15,0 0-15</inkml:trace>
  <inkml:trace contextRef="#ctx0" brushRef="#br0" timeOffset="23146.1511">15046 4039 0,'18'0'15,"-18"18"-15,35-18 0,35 18 16,-17-1-16,0-17 16,71 0-1,-71 0-15,0-17 0,0 17 16,-1-18-16,-34 0 0,17 18 0,-35-17 16,18-1-1,-36 18-15,1 0 0,-1 0 16,0 0-16,1 0 0,-1 35 15,18-17-15,0 35 16,0 70-16,18-17 31,-18-71-31,35 36 16,-17-36-16,-18-17 0,0 0 16,0-1-16,0 1 0,-36-1 0,-34 1 15,35-18 1,-18 18-16,0-18 0,0 0 15,-53 35 1,71-17-16,17-18 0,0 17 16</inkml:trace>
  <inkml:trace contextRef="#ctx0" brushRef="#br0" timeOffset="23684.8194">16334 3898 0,'0'-53'16,"0"106"-16,-18-123 0,0 70 16,1 35-1,-1 18-15,0 0 0,18 17 0,-17 1 16,-1-1-16,18 1 15,0 70-15,35 35 16,1-87 0,-1-54-1,-17-17-15,52 17 16,-17-17 0</inkml:trace>
  <inkml:trace contextRef="#ctx0" brushRef="#br0" timeOffset="24106.0403">16739 4286 0,'0'18'16,"0"0"-16,0-1 0,0 18 16,0-17-16,0 35 15,0-35-15,18-1 16,0-17-1,-1-17 1,-17-19 0,0 19-1,18-1-15,0 18 32,-18 18-17,0-1 1,0 1-16</inkml:trace>
  <inkml:trace contextRef="#ctx0" brushRef="#br0" timeOffset="26129.8016">16775 3969 0,'0'0'16,"0"-36"-16,-18 54 15,18 53 1,0-18-16,-18 17 15,18 54-15,18-54 16,-18-17-16,18-18 16,-1 36-16,19-36 15,-19-35-15,36 0 16,-18 0-16,-17-35 16,17 17-16,-17-17 0,0 0 0,-18-1 15,17 1-15,-17 18 0,0-1 16,0 36-1,0 34 1,18-34-16,-1 17 16,1-17-16,17 17 15,1-35-15,-19 18 0,19-18 0,-1 0 16,-18-18 0,1 1-16,-18-19 0,0 19 15,-18-54-15,1 36 16,-1 17-16,1-17 0,-19-18 15,19 35-15,-1 1 16</inkml:trace>
  <inkml:trace contextRef="#ctx0" brushRef="#br0" timeOffset="26569.4702">17357 3828 0,'17'0'16,"19"0"0,-19 0-16,19-18 15,-19 18-15,18 0 16,-17 18 0</inkml:trace>
  <inkml:trace contextRef="#ctx0" brushRef="#br0" timeOffset="26775.5098">17427 3845 0,'0'18'16,"0"0"-16,0-1 0,0 1 15,0 17-15,0 0 16,0-17-16,0 0 0,18-1 15,0 1-15,-1 0 0,18-1 16,-17-17-16,0 0 16,-1 0-16</inkml:trace>
  <inkml:trace contextRef="#ctx0" brushRef="#br0" timeOffset="27317.4218">17657 4057 0,'17'0'16,"-17"-18"-16,18 1 15,-1-1-15,19-35 16,-36 35-16,17-17 16,-17 18-16,0-1 0,0 0 15,0 1-15,-17 17 16,17 17-1,0 36 1,0-35 0,0-1-16,17 36 15,1-35-15,0 0 0,-1-18 16,1 17-16,0-17 16,-1-17-16,1 17 0,-18-18 15,0 0-15,0 1 16,0-1-16,0-17 15,0 17-15,0-17 16,0 17-16,0 1 0,0-1 16,0 0-16,17 18 31,-17 18-31,18-18 0,17 35 16,-35-17-1,0 0-15,18-1 0,-18 18 16,18-17-16,-18 0 15,0-1 1,0 1-16,-18-18 31,0 0-15,18 18 0</inkml:trace>
  <inkml:trace contextRef="#ctx0" brushRef="#br0" timeOffset="27489.4519">18221 4480 0,'-18'36'16,"18"-1"-16,18-106 0,-53 159 0,17-52 15,0-19-15,1 1 0,-1 0 16,1-1-16</inkml:trace>
  <inkml:trace contextRef="#ctx0" brushRef="#br0" timeOffset="27822.0518">18433 3986 0,'17'53'15,"-17"-17"-15,0-1 16,18 18-16,-18 53 16,18-53-16,-18-1 0,0 1 15,0-17-15,0-19 16,0 1-16,0 0 0,-18-18 16,18-53-1,0 35-15,0-35 16,18 35-16,-1 1 15,1 17-15,-1 0 0,1 17 16,0 1-16,-1 0 16,1-1-16,-18 1 0,18-18 0,-18 18 15,-18-1 1,18 1-16,-35 0 0,-1-18 16</inkml:trace>
  <inkml:trace contextRef="#ctx0" brushRef="#br0" timeOffset="28032.3967">18662 3775 0,'18'-36'16,"-1"36"-16,1-17 0,0 17 15,17 0 1,-18-18-16,1 18 16,-18 18-1</inkml:trace>
  <inkml:trace contextRef="#ctx0" brushRef="#br0" timeOffset="28168.6244">18750 3792 0,'0'0'0,"0"36"15,0-19-15,0 19 0,18-19 16,-18 1-16,35 35 16,-17-36-16,17 1 15</inkml:trace>
  <inkml:trace contextRef="#ctx0" brushRef="#br0" timeOffset="28476.9391">18927 3986 0,'0'0'16,"17"0"-16,1 0 15,-1 0-15,19-17 16,-36-1-16,17 0 16,-17 1-16,18-1 15,-18-17-15,0 17 0,0 1 16,0-1-16,0 0 0,-18 1 15,18-1-15,-17 18 16,17 18 0,17 35-1,-17-36-15,0 19 0,18-19 16,-18 1-16,18 17 16,-1-17-16,1-18 15,0 0-15,-1 0 16</inkml:trace>
  <inkml:trace contextRef="#ctx0" brushRef="#br0" timeOffset="28756.6873">19138 3757 0,'0'0'16,"0"-18"-16,0 1 0,18 17 16,-1 0-16,1-18 0,0 18 15,-1 0 1,1 0-1,-18 18-15,0-1 0,18 1 16,-18 17 0,0-17-16,0 0 0,17 35 15,-17-36-15,0 1 16,18-1-16,-18 1 0,0 0 16,-18-18 15,1 0-16,-1 0-15,0 0 16</inkml:trace>
  <inkml:trace contextRef="#ctx0" brushRef="#br0" timeOffset="29083.0591">19438 3545 0,'18'18'15,"-1"17"-15,1 1 0,0-1 16,35 88-1,-36-70-15,18 18 0,-17-18 16,0 17-16,-1 1 0,-17-1 16,0 72-1,0-54-15,-17-18 0,-19-17 0,-16 71 16,16-71-16,-17 0 16,18-1-16,-18-16 15,18-19-15</inkml:trace>
  <inkml:trace contextRef="#ctx0" brushRef="#br0" timeOffset="29389.6154">20073 4216 0,'35'-18'15,"-17"18"-15,0 0 16,-1 18 0,-34 17-1,-1-17-15,0 17 16,1-17-16,17-1 16,0 1-16,0-1 0,17 1 15,1 0 1,0-18-16,-1 17 0,19-17 15,-1 18 1</inkml:trace>
  <inkml:trace contextRef="#ctx0" brushRef="#br0" timeOffset="29998.1485">21590 3916 0,'18'-35'15,"-36"70"-15,53-88 0,-17 35 0,0 1 16,-1 17-16,-34-18 15,-1 18 1,0 0-16,-35 18 0,0-18 16,1 35-16,-19-17 0,18-1 15,0 1-15,18-1 0,0 19 16,17-19-16,18 36 16,18-35-16,52 17 15,-35-17-15,18 0 16,-17-1-16,-1 1 0,-17-18 15,-1 17-15,-17 1 0,-35 35 16,0-18-16,-18 1 16,0-1-16,18 0 15,-18 36 1,88-18-16,0-18 16,18-18-16,0 1 0,0-18 15,17 0-15,1 18 0,17-18 16,-53-18-16,-17 18 15,0 0-15</inkml:trace>
  <inkml:trace contextRef="#ctx0" brushRef="#br0" timeOffset="30769.2003">22190 4128 0,'0'-18'16,"17"0"-1,36 1 1,-17-19-16,-1 19 0,-18-1 16,19-35-1,-19 18-15,-17 17 0,0 1 16,-17 17-16,-19 17 16,19 36-1,-36 53-15,53-35 16,-18 17-16,1-18 15,17 1-15,0-1 0,0-17 0,0 18 16,0-36 0,0-17-16,-18-18 15,18-18 1,-18-17 0,18 17-16,0 1 0,18 17 15,-18-18-15,35 18 16,-17 18-16,0-1 15,-1-17-15,1 18 0,17-1 16,18 1-16,-18-18 16</inkml:trace>
  <inkml:trace contextRef="#ctx0" brushRef="#br0" timeOffset="30985.2085">22789 3898 0,'0'0'16,"-17"71"-16,-1-18 15,1 17-15,-1-17 0,18 71 16,0-71-16,0-1 16,18 1-16,17-17 0,-18-1 15,19 0-15,-1 0 16,36-17-16,-36-18 0</inkml:trace>
  <inkml:trace contextRef="#ctx0" brushRef="#br0" timeOffset="31324.2107">23089 4339 0,'-35'53'15,"35"-18"-15,0 1 0,0-1 16,18-17-16,-1-1 0,54 18 15,-36-17 1,36-18-16,-54 0 16,1 0-16,17-18 0,-35 1 15,18-1-15,-18 1 0,18-19 16,-18 54 0,17 52-1,-17-34 1,18 17-16,-18-18 0,17 18 15,1-18-15,-18 0 0,18-17 16,-18 17-16,0-17 16,0 0-16,-18-18 0,0-18 15,-17 18-15,18-35 0,-54-18 16,36 18 0,-36-36-16</inkml:trace>
  <inkml:trace contextRef="#ctx0" brushRef="#br0" timeOffset="31543.9785">23442 3863 0,'0'35'15,"0"18"1,0-18-1,18 1-15,17 34 16,-17-52-16,-1 0 0,1-1 16,35 1-1,-36-18-15,1 0 16</inkml:trace>
  <inkml:trace contextRef="#ctx0" brushRef="#br0" timeOffset="31675.5157">23689 4057 0,'0'0'0,"18"18"0,-18-1 16,0 1-16,17 0 0,1-1 15,0 1-15</inkml:trace>
  <inkml:trace contextRef="#ctx0" brushRef="#br0" timeOffset="31819.8108">23742 3898 0,'18'0'15,"-1"0"1,1-17 0</inkml:trace>
  <inkml:trace contextRef="#ctx0" brushRef="#br0" timeOffset="31964.4339">23954 3986 0,'0'0'16,"17"53"-16,-17-35 0,0 17 0,0-17 16,0 0-16,0-1 15,-17 18-15,17-17 0</inkml:trace>
  <inkml:trace contextRef="#ctx0" brushRef="#br0" timeOffset="32215.5382">24271 4568 0,'-35'53'15,"17"-17"-15,1-1 16,-19 36 0,19-36-16,-19 0 0,36-17 15,0-1-15</inkml:trace>
  <inkml:trace contextRef="#ctx0" brushRef="#br0" timeOffset="32631.5366">24536 4427 0,'-18'18'16,"18"17"-1,-18 1-15,18-1 16,0-18-16,18 19 0,35-1 16,-18-17-1,-17-18-15,0-18 0,17 0 16,-18 1-16,1-19 16,0 19-16,-18-18 15,17 17-15,-17 0 16,-17 36-16,17 0 15,0-1-15,0 54 16,0-18-16,0-18 0,17 18 16,1-18-16,0 36 15,-18-54-15,0 19 16,-18-19-16,-17 1 16,-1-18-16,19 0 0,-18-18 15,-1 1-15,1-1 0,-18-17 16,35-1-16,-17 1 15,0-53-15,35 35 16,18 18-16</inkml:trace>
  <inkml:trace contextRef="#ctx0" brushRef="#br0" timeOffset="32837.0276">24853 3863 0,'0'18'16,"0"52"0,0-35-16,18 1 15,-18-1-15,17 0 0,1 1 16,0-1-16,-1-18 16,1 1-16,-18 0 0,53-18 15</inkml:trace>
  <inkml:trace contextRef="#ctx0" brushRef="#br0" timeOffset="32976.9585">25065 4057 0,'0'0'16,"0"35"-16,0-17 0,0 0 16,18-1-16,-18 1 15,17-18 1,1-18-16</inkml:trace>
  <inkml:trace contextRef="#ctx0" brushRef="#br0" timeOffset="33087.615">25083 3845 0</inkml:trace>
  <inkml:trace contextRef="#ctx0" brushRef="#br0" timeOffset="33279.983">25365 3792 0,'35'36'16,"-70"-72"-16,88 107 0,-36-36 0,1 0 15,-18 36 1,-18-18-16,1-18 0,-19 18 16,-17-18-16,1 1 0</inkml:trace>
  <inkml:trace contextRef="#ctx0" brushRef="#br0" timeOffset="33761.3464">21519 4851 0,'0'0'16,"0"35"-16,0-17 15,-17 17-15,17 0 0,0 0 16,0 1-16,0-1 0,0 0 15,0 1-15,0-19 16</inkml:trace>
  <inkml:trace contextRef="#ctx0" brushRef="#br0" timeOffset="33927.2005">21414 4763 0,'0'0'16,"35"0"-1,-17 0-15,-1 0 0,18 0 16</inkml:trace>
  <inkml:trace contextRef="#ctx0" brushRef="#br0" timeOffset="34083.5167">21643 4851 0,'18'0'15,"-1"0"1,1 0-16,-1 0 0,1 0 16,0 0-1</inkml:trace>
  <inkml:trace contextRef="#ctx0" brushRef="#br0" timeOffset="34211.075">21713 5009 0,'0'0'0,"36"0"0,-19 0 16,1 0-16,35 0 16,-18 0-16,1-17 15,-19 17-15,1-18 0</inkml:trace>
  <inkml:trace contextRef="#ctx0" brushRef="#br0" timeOffset="34361.7911">21996 4992 0,'17'0'16,"-34"0"-16,34 17 15,-17 1 1</inkml:trace>
  <inkml:trace contextRef="#ctx0" brushRef="#br0" timeOffset="34829.246">21237 3404 0,'0'18'16,"18"0"-1,0 35-15,-1-36 0,-17 18 16,35 18 0,-35-35-1,18-18-15,-18-18 16,0 1 0,0-19-16,0 19 0</inkml:trace>
  <inkml:trace contextRef="#ctx0" brushRef="#br0" timeOffset="35048.5819">21378 3404 0,'0'18'16,"0"0"-1,0-1-15,18-17 0,-18 18 16,18-18-16,-1 0 16,1 0-1,0-18-15,-1 18 16,1 0-1,-1 18 1,-17 0-16,18-1 0,0 1 16,-18-1-16,17 1 0,-17 0 15,0-1-15,0 1 16</inkml:trace>
  <inkml:trace contextRef="#ctx0" brushRef="#br0" timeOffset="35306.3545">20602 3881 0,'18'0'16,"-18"35"0,35 0-1,-35 0-15,18-17 0,-18 35 16</inkml:trace>
  <inkml:trace contextRef="#ctx0" brushRef="#br0" timeOffset="35468.4989">20567 4180 0,'53'0'15,"-106"0"-15,124 0 0,-36 0 0,0-17 16,18 17-16,-18-18 0,18 18 16,18-17-16,-54 17 15</inkml:trace>
  <inkml:trace contextRef="#ctx0" brushRef="#br0" timeOffset="35861.9862">20638 4463 0,'0'0'16,"17"70"-16,-17-35 0,0 1 15,18-19-15,-18 1 0,0 0 16,0-1-16,0-34 31,0-19-15,17-17-16,-17 36 0,0-1 15,0 1-15,18 17 16,0 17 0,-18 18-1,17-17-15,-17 0 0,0-1 0,18-17 16,-18 18-16,18-18 15,-1-18 1,1 18-16,0-35 16,-18 17-16,17 1 0,-17-1 15,18 1-15,-1 17 16,1 0-16,-18 17 16,18 1-16,-1-1 0,19 19 15,-36-19-15,17 1 16,-17 0-16,0-1 0,0 1 15</inkml:trace>
  <inkml:trace contextRef="#ctx0" brushRef="#br0" timeOffset="46925.0523">25594 3792 0,'18'18'31,"17"17"-15,0 1-16,-17-1 15,17 18-15,-17 0 16,-1 0-16,1 17 0,0 1 0,-18-1 15,0 71 1,-18-70-16,-17-1 0,17 1 16,-17-18-16,17-18 0,-35 53 15,18-70-15,0 17 16</inkml:trace>
  <inkml:trace contextRef="#ctx0" brushRef="#br1" timeOffset="60326.0693">26194 4286 0,'17'0'0,"19"18"16,-19-18-1,1 0-15,17 0 16,18 0-16,-18 0 0,1 0 0,-1 0 16,18-18-1</inkml:trace>
  <inkml:trace contextRef="#ctx0" brushRef="#br1" timeOffset="60491.7648">26370 4145 0,'0'0'0,"0"71"0,0-36 15,0 0-15,0 1 0,0-1 16,18 0-16,-1 0 0,1-17 15</inkml:trace>
  <inkml:trace contextRef="#ctx0" brushRef="#br1" timeOffset="60710.633">27164 3845 0,'-71'53'16,"142"-106"-16,-177 159 0,53-71 15,18 18-15,0-17 0,-1 17 16,36-18 0,0-18-16,18-17 0,0 18 15,-1-18-15</inkml:trace>
  <inkml:trace contextRef="#ctx0" brushRef="#br1" timeOffset="60960.0528">27023 3475 0,'0'18'15,"35"34"1,-17-16-16,-1-1 15,19 71 1,-1-36-16,-17-17 0,17 0 16,18 53-1,-18-71-15,0 18 0,1-17 0,-19-1 16,18-18-16,-17 1 16,0 0-16,-1-1 0</inkml:trace>
  <inkml:trace contextRef="#ctx0" brushRef="#br1" timeOffset="61178.5209">26723 4427 0,'53'0'15,"0"0"-15,-18 0 16,106 18-16,-70-18 15,17 0-15,-18 18 0,19-18 16,-1 0-16,0-18 16,-17 18-16,-1 0 0,-17-18 15,-18 18-15,1 0 16</inkml:trace>
  <inkml:trace contextRef="#ctx0" brushRef="#br1" timeOffset="61383.5935">26829 4780 0,'53'18'0,"-106"-36"0,123 53 16,-34-35-16,-19 0 15,1 0-15,0 0 0,-1 0 16</inkml:trace>
  <inkml:trace contextRef="#ctx0" brushRef="#br1" timeOffset="61836.0804">26882 4780 0,'0'-17'15,"0"34"-15,17-34 32,1 17-17,17 0-15,-17 0 0,17 17 16,-17 1-16,-1-18 0,1 17 16,-18 1-16,18 17 15,-18 1-15,-18-19 0,0 1 16,1 0-16,-1 17 0,-35 0 15,36-35-15,17 18 16,-18-18-16,18 17 16,18 1-1,17-18 1,0 18-16,-17-18 0,17 0 0,0 0 16,-17 0-16,17 0 0,-17-18 15</inkml:trace>
  <inkml:trace contextRef="#ctx0" brushRef="#br1" timeOffset="62234.2968">27287 4921 0,'0'0'0,"0"18"16,0 0-16,0-1 0,0 1 16,18-1-16,-18 19 15,0-19-15,18-17 16,-1-17-1,1-19 1,0 1-16,-18 18 16,17-19-1,1 19-15,-1-1 0,-17 36 16,18-18 0,-18 17-16,18 19 0,-18-19 15,17 1-15,-17-1 16,18-17-16,0 0 31,-1 0-31,-17-17 16,18 17-16,0-18 0,-1 1 0,1 17 15,17 0 1,-17 0-16,-1 17 0,1 1 16,0 17-1,-18-17-15,17 17 0,-17 0 16,0-17-16,0 0 15</inkml:trace>
  <inkml:trace contextRef="#ctx0" brushRef="#br1" timeOffset="63798.7824">29051 3863 0,'53'0'0,"-106"0"0,124 0 16,-89 0 15,-35 0-16,0 0 1,0 0-16,-70 0 0,52 0 16,1 18-16,17-18 0,0 17 15,0-17-15,18 18 0,0-1 16,17 1 0,18 0-16,18-1 0,-1 19 15,18-19-15,1 1 0,17 0 16,0-1-16,-18 1 0,35 17 15,-34-17 1,-36-1-16,-53 36 16,0-35-16,0 17 15,-18-17-15,18 17 0,-52 36 16,69-36-16,36-17 16,0 17-16,18-17 0,70 34 15,-35-34 1,35 0-16,-17-18 0,17 0 15,0 0-15,0-18 0,36 0 16,-71 18-16,-18-17 16,-17 17-16,-18-18 15,-18 1-15,-17 17 16</inkml:trace>
  <inkml:trace contextRef="#ctx0" brushRef="#br1" timeOffset="64925.1727">28540 4921 0</inkml:trace>
  <inkml:trace contextRef="#ctx0" brushRef="#br1" timeOffset="65330.6672">28381 5292 0,'18'-18'16,"-1"-17"-1,1-1-15,0 1 16,-1 0-16,1 0 0,-1-54 16,-17 54-1,0 0-15,0 0 16,0 17-16,-17 0 0,17 1 15,-18 34-15,18 19 16,0 17 0,0-18-16,0 18 0,0-18 15,18 0-15,17 1 0,-17-1 16,17-18-16,18 1 16,-18-18-16,0 0 0,-17-18 15</inkml:trace>
  <inkml:trace contextRef="#ctx0" brushRef="#br1" timeOffset="65476.0244">28769 4974 0,'0'0'0,"18"0"0,35 18 16,-36-18-1,19 0 1</inkml:trace>
  <inkml:trace contextRef="#ctx0" brushRef="#br1" timeOffset="65577.7887">28822 5062 0,'18'0'0,"17"0"16,-88 0-16,141 0 0,-70-17 0</inkml:trace>
  <inkml:trace contextRef="#ctx0" brushRef="#br1" timeOffset="65741.0837">29087 5080 0,'0'0'0,"0"18"0,17-1 0,1 1 15,-1 17 1,1-17-16,17-18 0</inkml:trace>
  <inkml:trace contextRef="#ctx0" brushRef="#br1" timeOffset="66205.1524">28646 3351 0,'0'0'15,"17"-17"-15,1 17 0,-18-18 0,0 36 16,0 52-1,0-34 1,0-1-16,17 0 0,-17 0 16,0-17-16,18 17 0,-18-17 15,18-18-15,-1 18 0,1-18 16,53 17 0,-36-17-16,0-17 0,0 17 15</inkml:trace>
  <inkml:trace contextRef="#ctx0" brushRef="#br1" timeOffset="66544.0407">29686 3881 0,'0'0'0,"18"70"0,0 1 16,-1 70-1,1-71-15,-18 1 0,17-1 16,1 1-16,0-18 0,-18 0 16,17-18-16,-17 0 0,18 1 15,-18-19-15</inkml:trace>
  <inkml:trace contextRef="#ctx0" brushRef="#br1" timeOffset="66732.2301">29951 3863 0,'0'0'15,"17"106"-15,1-53 0,0 17 16,-1 1-16,-17-1 0,36 71 16,-36-88-1,17 18-15,1-36 0,0 18 16,-1 0-1</inkml:trace>
  <inkml:trace contextRef="#ctx0" brushRef="#br1" timeOffset="67147.1505">30304 3969 0,'0'70'0,"0"-140"0,0 193 16,0-70-16,0 0 0,0 0 16,0 35-1,17-35-15,19-18 0,-19-17 0,1 17 16,-1-35-16,19 18 16,-1-36-16,-17 1 15,-1-19-15,1 19 16,-18-19-16,18-16 0,-1 34 15,-17 0-15,0 36 16,0 35 0,18-18-16,-1 0 0,1-17 15,0 17-15,17-17 16,-17 0-16,-1-18 0,19 17 0,-19-34 16,36-1-1,-53-17-15,18 17 0,-18-17 0,0-18 16,0 18-16,0-71 15,-18 70-15,18-16 16,-17 16-16,17 1 0,-18 17 16</inkml:trace>
  <inkml:trace contextRef="#ctx0" brushRef="#br1" timeOffset="67424.957">30903 3704 0,'36'-17'16,"-19"17"-16,1 0 15,0-18-15,-1 18 0,1 0 16,35 0 0,-36 0-16,-34 0 15,-1 0 1</inkml:trace>
  <inkml:trace contextRef="#ctx0" brushRef="#br1" timeOffset="67575.084">30974 3739 0,'0'0'16,"0"18"-16,18 17 0,-18-17 16,17 0-16,-17 17 0,18-17 15,-18-1-15,17 18 0,-17-17 16,18 0-16,0-1 16,-1-17-16</inkml:trace>
  <inkml:trace contextRef="#ctx0" brushRef="#br1" timeOffset="67885.0546">31186 3916 0,'17'0'16,"1"0"-16,17 0 15,-17-18-15,-1 1 16,1-1-16,-18 0 15,18 1-15,-18-19 0,0 19 16,0-1-16,0 0 0,0 1 16,0-1-16,0 36 31,0 35-15,0-18-16,0 0 15,0-17-15,17 17 0,1-17 16,-18-1-16,18 1 0,-1 0 15,1-18-15,0 0 0,-1 0 16</inkml:trace>
  <inkml:trace contextRef="#ctx0" brushRef="#br1" timeOffset="68212.8643">31485 3739 0,'0'0'15,"18"-17"-15,0 17 0,17-18 16,-17 18 0,-1 0-16,1-17 15,-18 34 1,0 1 0,18-1-16,-18 1 0,0 17 15,0-17-15,0 0 0,17-1 16,-17 36-1,18-35-15,-18-1 16,0 1-16,-18-36 31,-17 18-15,35-17-16,-18 17 0</inkml:trace>
  <inkml:trace contextRef="#ctx0" brushRef="#br1" timeOffset="68797.393">31838 3828 0,'0'17'16,"0"19"-16,18 34 16,-18-17-16,0 0 15,17 0-15,1 0 0,-18 17 16,0-17-16,18 0 0,-18 0 15,0 0-15,17 0 0,-17 0 16,18-36-16,-18 1 16,0-36-1,0-34 1</inkml:trace>
  <inkml:trace contextRef="#ctx0" brushRef="#br1" timeOffset="68996.0687">32032 3951 0,'18'35'0,"-18"18"0,-18-141 0,36 229 0,0-88 15,-18 18-15,17 52 16,-17-70 0,18 0-16,-1 0 0,-17 0 15,18-18-15,-18 0 0,0 1 0,0-19 16,0 1-16</inkml:trace>
  <inkml:trace contextRef="#ctx0" brushRef="#br1" timeOffset="69410.011">32173 3775 0,'0'-36'16,"18"19"-16,0 17 15,17 0 1,-17 0-16,-1 0 16,1 17-16,-1 1 15,1-18-15,0 18 0,-18-1 16,0 1-16,0 0 0,0-1 16,-18 1-16,18 0 0,-18-1 15,1 1-15,-1-1 0,18 1 16,18-18-16,-18 18 15,17-18-15,1 17 0,17-17 0,18 0 16,-35 0 0,17 18-16,-17-18 15</inkml:trace>
  <inkml:trace contextRef="#ctx0" brushRef="#br1" timeOffset="71272.6021">32385 5009 0,'18'0'0,"-18"-17"63,0-1-47,0-17-1,0 17-15,0-17 16,-18 17-16,18-17 0,0 0 15,0 0-15,18-1 16,-18 19-16,0-19 0,0-17 16,0 36-1,0-1-15,17 18 16,1 0 0,17 0-16,-17 0 15,-1 0-15,1 0 0,17 0 16,-17 0-16,0 0 0,-1 0 15,1 0 1,-36 0 0</inkml:trace>
  <inkml:trace contextRef="#ctx0" brushRef="#br1" timeOffset="71471.9921">32438 4815 0,'0'0'0,"18"0"0,-1 18 15,1-18-15,-1 18 16,36-18 0,-17 0-16,-1 0 0,0 0 15,1 0-15,-19 0 0,1-18 16</inkml:trace>
  <inkml:trace contextRef="#ctx0" brushRef="#br1" timeOffset="84378.5474">29863 4957 0,'0'17'78,"0"1"-62,0-1-16,17 1 0,-17 0 16,36-1-16,-19 1 15,1-18-15,-1 18 16,19-18-16,-1 17 0,0-17 0,1 0 16,69 0-1,-34 0-15,52 0 16,-52 18-16,-18-18 0,17 0 15,1 0-15,-18 0 0,70 18 16,-87-1-16,17-17 16,-36 18-16,19-18 15,-19 17-15,1-17 0,-18 18 16,0 0-16,-18-18 16,1 0-1,17-18-15,0 0 16,17 1-1,1-1-15,17 1 16,-17 17-16,17-18 0,0 18 16,1 0-16,-1 0 15,18 0-15,0 0 0,53 18 16,-36-18-16,89 17 16,-71 1-16,-17-18 15,17 0-15,-18 17 0,1-17 16,-36 0-16,0 0 0,-17 0 15,-18-17-15</inkml:trace>
  <inkml:trace contextRef="#ctx0" brushRef="#br2" timeOffset="125082.3251">27199 3334 0,'0'-18'15,"-17"0"16,-1 18 1,18-17-32,-18 17 31,1-18-15,-1 18-16,-17-17 0,17 17 15,0 17-15,-17-17 16,18 0-16,-19 18 0,1-1 15,17-17-15,-17 18 0,17 0 16,-17-1-16,17 1 16,-17 0-16,18 17 0,-1-17 0,0 17 15,1 18-15,-1-18 16,18 18-16,-18-18 0,1 71 16,17-53-16,0 0 15,0 0-15,17 0 0,1 0 16,0 0-16,35 17 15,-18-35-15,0 1 16,18-19-16,0 1 0,0 0 16,0-1-16,0-17 0,-18 18 15,71-18 1,-71 0-16,0 0 0,1 0 16,-1-18-16,0 1 0,-17-1 0,-1-17 15,1-1-15,0 1 16,-1-18-16,-17 0 0,0 0 15,0 0-15,0 1 0,-17-37 16,17 19-16,-53-89 16,35 89-16,1 17 15,-19 17-15,1 1 0,-18 17 16,-70-17 0,87 53-16,-17-1 15,18 1-15</inkml:trace>
  <inkml:trace contextRef="#ctx0" brushRef="#br2" timeOffset="130508.2581">21766 6244 0,'-17'18'16,"-1"70"-1,18-17-15,-18-1 16,18-17-16,0 18 15,0-18-15,0-1 0,36 54 16,-19-70-16,1-1 16,17-18-16,-17 1 15,17 0-15,1-18 0,-1-18 0,0 0 16,18-17 0,-35 0-16,-1 17 0,-17 1 15,0-1-15,0 36 16,18 35-1,0-18 1,17 18-16,0-36 16,0-17-16,54 0 15,-54 0-15,0-17 0,0-1 16,1-52 0,-36 17-16,0 17 0,-18-17 0,0 18 15,-17-18-15,17 18 16,-34-36-16,52 36 15,0 17-15,0 1 16,0-1-16,17 1 0</inkml:trace>
  <inkml:trace contextRef="#ctx0" brushRef="#br2" timeOffset="130731.3975">22595 6015 0,'18'0'16,"0"0"-16,17-18 16,0 18-1,-17-17-15,0 17 0,17 0 16,-18-18-16</inkml:trace>
  <inkml:trace contextRef="#ctx0" brushRef="#br2" timeOffset="130872.1434">22648 5997 0,'0'0'16,"0"53"-16,0-18 0,0 1 16,0-19-16,18 54 15,0-53-15,-1-1 0,1 1 16,0-1-16,-1-17 0,1 18 15,-1-18 1</inkml:trace>
  <inkml:trace contextRef="#ctx0" brushRef="#br2" timeOffset="131174.4053">22860 6297 0,'18'0'15,"-1"0"-15,-17-18 16,18 1-16,-18-1 16,0-17-16,18 0 15,-18 17-15,0 0 16,0 1-16,-18-1 0,18 0 16,0 1-16,0 34 31,0 36-16,0-17-15,0-19 0,18 19 0,-1-19 16,-17 1-16,53-1 16,-35-17-1,-1 0-15,36 0 0</inkml:trace>
  <inkml:trace contextRef="#ctx0" brushRef="#br2" timeOffset="131478.2231">23072 5997 0,'17'0'31,"-34"0"-31,52-17 0,-17-1 0,-1 18 16,1 0-16,0 18 31,-18 35-15,17-36-16,1 1 15,-1 17-15,-17-17 0,18 17 16,0-17-16,-18-1 0,17 19 16,-17-19-16,0 1 15,-17-18 1,-1-18 0,0 18-1,1-17-15,-1 17 16</inkml:trace>
  <inkml:trace contextRef="#ctx0" brushRef="#br2" timeOffset="131960.5528">23460 6632 0,'17'-35'0,"1"17"16,0 1-16,-1-1 0,-17-17 15,18 17-15,0 0 16,-18-17-16,17 18 16,-17-1-16,0 36 15,18 17 1,-1 0-16,-17 0 16,18 1-16,0-19 0,-1 1 15,1 17-15,17-17 16,-17-18-16,0 0 15,-1 0-15,1 0 0,17-35 16,-17-1-16,-1 19 16,1-19-16,0 1 0,-1-18 15,-17 36 1,0-1-16,0 0 16,0 36-16,-17 0 15,-1 17-15</inkml:trace>
  <inkml:trace contextRef="#ctx0" brushRef="#br2" timeOffset="132408.1576">23513 6932 0,'0'-18'16,"0"1"-16,17-1 16,1 1-16,-18-1 15,35-17-15,-17 17 16,-1 18-1,1 18 1,0-1-16,35 1 16,-36 0-16,1-1 15,0-17-15,-1 0 0,1 0 16,17 0-16,-17 0 16,-1-17-16,1-1 15,-18 0 1,0 1-16,0-1 0,18 0 15,-18 1-15,0-1 16,17 18-16,1 0 16,0 0-1</inkml:trace>
  <inkml:trace contextRef="#ctx0" brushRef="#br2" timeOffset="132754.5307">24536 6421 0,'0'0'0,"0"-18"0,-18 18 0,0 0 16,1 53-1,-1-18-15,18 18 0,0-18 16,0 18-16,18 0 15,-1-18-15,1 1 0,0-1 16,17 0-16,0-17 0,1-18 16,16 0-16,-16 0 0,-1-18 15,0 1-15,1-1 0,-1-53 16,-18 36 0,-17 0-16,-17-18 0,17 0 15,-35 0-15,-1 18 0,1-18 16,-18 18-16,18 17 0,-18 0 15,-53 1 1,53 17-16</inkml:trace>
  <inkml:trace contextRef="#ctx0" brushRef="#br2" timeOffset="140647.9632">7691 6579 0,'0'0'0,"-18"0"0,18-17 31,18 34-15,34 1 0,-16 0-16,-1-1 15,18 19-15,0-1 0,0 0 16,0 0-16,17 18 16,-17-17-16,159 87 15,-36-35 1,-88-53-1,-52-17-15,-19 0 16,-17-1 0</inkml:trace>
  <inkml:trace contextRef="#ctx0" brushRef="#br2" timeOffset="140906.7749">7849 7391 0,'0'0'16,"36"-53"-16,-19 18 0,19-18 0,-19 0 16,71-71-1,-35 71-15,0 0 0,0-17 16,88-89-1,-88 89-15,-35 34 16,-1 19-16,-17-1 16,0 0-16,-17 1 15</inkml:trace>
  <inkml:trace contextRef="#ctx0" brushRef="#br2" timeOffset="141408.8794">7691 5362 0,'-18'0'16,"36"0"-16,-1 18 15,1 0-15,-1-18 16,19 17-16,-1 18 16,18-17-16,-18 17 15,18 18-15,0-17 0,123 105 16,-70-53-1,-18-18 1,-52-34-16,-19-19 16,1 1-16,-36 0 15</inkml:trace>
  <inkml:trace contextRef="#ctx0" brushRef="#br2" timeOffset="141607.9413">7814 6015 0,'0'0'16,"35"-35"-16,18-1 0,0 1 0,0-18 15,18 0-15,-1 0 0,71-70 16,-70 70 0,-1 0-16,-17 0 0,36-17 15,-72 52-15,-17 0 16,-17 18-16</inkml:trace>
  <inkml:trace contextRef="#ctx0" brushRef="#br2" timeOffset="142197.9077">5821 5380 0,'17'35'15,"1"-17"-15,35 35 16,-18-18-16,18 0 15,-17 1-15,16-1 16,19 0-16,-18-17 16,17 17-16,-17 0 0,0 1 0,71 16 15,-89-34-15,0 0 16,1-1-16,-19 1 0,-17 0 16,0-1-16</inkml:trace>
  <inkml:trace contextRef="#ctx0" brushRef="#br2" timeOffset="142398.0186">5909 5944 0,'0'-17'16,"18"-19"-16,52-34 0,-17 35 15,0-18-15,0 0 0,18 0 16,-1 0-16,-17 0 15,18 0-15,-19 18 0,-16 0 16,-19 17-16,1 18 0</inkml:trace>
  <inkml:trace contextRef="#ctx0" brushRef="#br2" timeOffset="142816.1263">5768 6668 0,'0'0'16,"18"17"-1,-1-17-15,1 18 0,17 17 16,18 0-16,-18 1 0,18-1 15,0 0-15,-18 0 0,71 36 16,-53-53-16,-18-1 16,18 1-16,18 17 15,-53-17-15,-1-18 16,-17 17-16,0 1 16</inkml:trace>
  <inkml:trace contextRef="#ctx0" brushRef="#br2" timeOffset="143005.1716">5927 7214 0,'0'0'0,"0"18"16,0-36-16,106-88 15,-54 54 1,1-1-16,0 0 0,18-18 16,-1 18-16,1 0 15,-18-17-15,17 17 16,-17 0-16,-17 18 0,-19-1 15,-17 19-15,-17 17 16</inkml:trace>
  <inkml:trace contextRef="#ctx0" brushRef="#br2" timeOffset="143524.1723">3792 6632 0,'0'0'16,"18"18"-1,35 52 1,-18-34-16,18 17 16,-18-18-16,18 18 0,0 0 15,-17-18-15,16 0 0,1 1 16,88 52-1,-105-71-15,-1 1 16,-17 0-16,-1-18 0,-17 17 0,0 1 16</inkml:trace>
  <inkml:trace contextRef="#ctx0" brushRef="#br2" timeOffset="143711.0933">3792 7320 0,'0'0'0,"0"-17"16,18 17-16,0-36 0,70-52 16,-53 35-16,18 0 15,18-17-15,-18-1 16,17 18-16,-17-17 0,0 17 16,-18 0-16,-17 0 0,-1-18 15</inkml:trace>
  <inkml:trace contextRef="#ctx0" brushRef="#br2" timeOffset="144117.3713">3810 5380 0,'0'18'15,"53"34"1,-18-16 0,0 17-16,54 52 15,-19-69-15,-17 17 0,18 0 16,35 17 0,-54-35-16,1-17 0,-17 17 15,-1-17-15,0 0 0,-17-1 16,-1 1-16,-17 0 0,0-1 15</inkml:trace>
  <inkml:trace contextRef="#ctx0" brushRef="#br2" timeOffset="144317.1275">3881 6121 0,'0'0'15,"35"-53"-15,18 18 0,0-1 0,0-34 16,17 17-16,1-18 16,17-17-16,-18 17 0,19 1 15,87-89 1,-158 142-16,17 17 16</inkml:trace>
  <inkml:trace contextRef="#ctx0" brushRef="#br2" timeOffset="153247.6823">2117 3951 0,'0'0'16,"-53"-18"-16,35 1 0,-17-1 0,0 1 15,-1-1-15,1 0 16,-18 18-16,18-17 0,-18 17 16,18 0-16,-18 17 0,0 1 15,18 0-15,-18-1 0,0 18 16,-36 54-1,37-36-15,-1 0 0,17-1 16,-17 1-16,18 18 0,-18-1 16,18 19-16,-36 87 15,19-70-15,16-18 0,1 18 16,0 0-16,17 17 16,-17-17-16,17 18 0,18-1 0,0 0 15,0 1-15,18 123 16,-1-124-16,1-17 15,17 18-15,1-19 0,34 142 16,-35-141-16,18 0 16,0 0-16,0 0 0,0-18 15,0 0-15,70 53 16,-52-88-16,0 0 16,-1 0-16,1-35 0,-1-1 15,1-17-15,-1 0 0,54-17 16,-71-19-1,0 1-15,-18 0 0,0-18 16,1 0-16,16-70 16,-34 52-16,17-17 0,-17 17 15,-18 1-15,35-89 16,-17 71-16,0 0 0,-18 17 16,17-17-16,1 0 15,-1-1-15,1 1 0,0 0 16,-1-88-1,1 87-15,0-69 16,-1 69-16,1 19 0,0-1 16,17-34-16,-18 52 15,1 17-15,0-17 0,-1 36 0,19-19 16,-19 19-16,1-18 16,70-18-1,-53 35-15,18-17 16,-17 17-16,-1 18 15,0-18-15,36 1 16,-36-1-16,0 18 0,1 0 16,-1-17-16,0 17 0,0 0 15,71 0 1,-70 0-16,-1 0 0,0 0 16,0 0-16,1 0 15,-1 0-15,0-18 0,0 18 16,1 0-16,-1 0 0,0 0 15,1 0-15,-1 0 0,35 18 16,-34-18-16,-1 0 16,18 17-16,-18-17 0,36 18 15,-36-18 1,0 17-16,1-17 16,-1 0-16,0 0 0,18 0 15,-18 0-15,1 18 0,16-18 0,-16 0 16,87 18-1,-87-1-15,-1-17 16,0 0-16,53 18 16,-52-18-16,16 0 0,-16 0 15,17 0-15,35-18 16,-35 18-16,-18 0 16,18 0-16,0 0 0,35 0 15,-35 0-15,-18 0 16,18 0-16,0 0 0,0 0 15,53 0 1,-53 0-16,17-17 0,-17 17 0,0 0 16,106-18-1,-106 18 1,0-18-16,53 18 0,-54 0 16,1-17-16,0 17 0,36 0 15,-37 0-15,1-18 16,-17 18-16,17 0 15,-1-17-15,37-1 16,-54 18-16,18 0 0,-18-18 16,0 18-16,36 0 15,-36 0-15,1 0 0,-1 0 16,35 0 0,-52 0-16,17 0 0,1 18 15,-1-18-15,0 0 0,0 0 16,1 0-16,-19 0 15,19 0-15,-1 0 16,-18 0-16,19 0 0,-19 0 16,1 0-16,0 0 15,-1 18-15,1-18 16,0 17 0,-1-17-1,1 0 1,0 0-16,17 0 15,-35 18-15,17-18 0,1 0 16,0 0-16,-1 17 0,1-17 16,0 0-16,-1 18 0,1-18 15,0 18-15,17-1 16,-18-17-16,1 0 16,0 0-16,-1 18 0,19-18 15,-19 0-15,1 18 0,17-18 16,-17 0-16,-1 17 0,19 1 15,-1-18-15,-17 18 16,-1-1-16,1-17 0,17 35 16,1-35-1,-19 18-15,1-18 16,-1 18-16,1-1 0,0-17 0,-1 18 16,1 0-16,0-18 0,-1 17 15,1 1-15,17 0 16,-17-1-16,-18 1 15,17-18-15,1 35 16,0-17-16,-1-18 0,1 17 16,0 1-1,-1 0-15,1-1 0,-18 1 16,53 17 0,-36-35-16,1 18 0,0-18 15,-18 18-15,17-18 0,1 17 16,0-17-16,-18 18 0,17-1 15,1-17-15,-18 18 0,18 0 16,-1-1-16,1 1 16,0 0-1,-1-1-15,1-17 16,-18 18-16,17 0 16,19-1-16,-36 1 15,17-1-15,1-17 16,0 36-1,-1-36-15,-17 17 16,18-17-16,-18 18 0,18 0 16,-1-18-16,-17 17 15,18-17-15,-1 0 16,-17 18-16,18 0 16,0 17 15,-1-17-16,1-18-15,-18 17 0,18 1 16,-1-18 0,-17 17-16,18-17 15,-18 18-15,18-18 16,-18 18 0,17-18-16,1 0 15,-18 17-15,17-17 0,19 18 16,-19 0 15,1-1-31,0-17 16,-1 18-16,1 0 0,0-18 15,-1 17-15,1 1 16,0-18 0,-1 17-16,1 1 15,-18 0 1,35-1-16,-17 1 15,-1-18 1,1 18-16,0-18 0,-1 17 16,1-17-16,0 18 15,-1-18-15,1 18 0,-1-18 16,1 17-16,0-17 0,-1 18 16,36-1-1,-35 1-15,0-18 0,17 18 0,-18-18 16,36 17-1,-35-17-15,17 0 0,-17 18 16,35 0 0,-35-18-16,34 17 15,19 1 1,-36-18-16,18 18 16,-35-18-16,-1 0 0,19 0 15,-19 0-15,19 0 0,-19 0 16,19 0-16,-19 0 0,36 0 15,-18 17-15,-17-17 16,17 0-16,-17 0 0,0 0 16,35 18-1,-36-18-15,1 18 16,17-18-16,0 17 0,1-17 16,-19 18-16,1-18 0,17 0 15,-17 0-15,17 0 16,36 17-1,-36-17-15,0 0 0,0 0 16,18 0-16,-17-17 0,-1 17 16,53-18-1,-35 1-15,0-1 0,0 0 16,0-17-16,0 17 0,70-35 16,-70 36-16,18-19 15,-18 1-15,17 0 0,89-71 16,-106 71-1,0-18-15,35-18 16,-53 18-16,0 1 16,1 16-16,-1-17 0,-17 0 15,-1 0-15,-17-105 16,0 105-16,-17 18 16,-1-18-16,0 17 15,1 1-15,-19 0 0,1 0 16,18-1-16,-36 1 0,17 17 15,1-17-15,-18 17 0,0 1 16,-17-1-16,-1 18 0,1-18 16,-1 1-16,0 17 0,1-18 15,-18 18-15,-71 0 16,88-17-16,-17 17 16,18 0-16,-19-18 0,-52 0 15,71 1-15,-1-1 16,-17 0-16,18 1 0,-89-36 15,88 35 1,1 1-16,-1-19 0,1 19 16,-1-1-16,18-17 0,-17-1 15,-54-16 1,53 16-16,19 19 0,-19-19 0,18 1 16,-17 0-16,17-1 15,0 1-15,0 18 0,0-19 16,0 1-16,0 0 0,0-1 15,0 1-15,0 0 0,18 17 16,-18-17-16,18 0 0,-18-1 16,18 1-16,-1 18 15,-52-54-15,-35-17 16,-1 17 0,-17 1-1,-18 17 1,54 17-1,52 19 1,-159-36 0,141 35-16,1 1 0,-177-1 15,159 0 1,-89 1 0,71 17-16,-70 0 15,88 0-15,-18-18 0,18 18 16,0 0-16,-18 0 0,-71-18 15,89 1-15,0 17 16,-18 0-16,18 0 0,0 0 16,0-18-16,-1 18 15,1 0-15,0 0 0,-88 0 16,87 0-16,1 0 16,0 0-16,-88 0 15,87 0-15,1 0 0,-18 0 16,18 0-16,-18 18 0,1-18 15,-89 17 1,105-17-16,-16 18 0,-89-18 16,88 0-16,0 18 15,18-18-15,-124 0 16,106 17-16,0 1 16,0 0-16,-17-1 0,0 1 0,17 0 15,-124 52 1,107-52-16,17 17 0,-17 0 15,-1 18-15,1-18 16</inkml:trace>
  <inkml:trace contextRef="#ctx0" brushRef="#br2" timeOffset="164543.2343">25859 9402 0,'-18'0'157,"18"-18"-142,-18 18 1,1-18-1,-1 1 1,18-1 0,-18 18-16,1-18 15,-1 18 1,1 0-16,-1-17 0,0 17 16,-17-18-1,17 18-15,1-18 0,-1 18 16,0-17-16,1-1 0,-1 18 15,0-17-15,-17-1 16,0 0-16,17 18 16,-17-17-16,17 17 0,-52-36 15,35 36-15,-1-17 16,1-1-16,0 18 0,-53-35 16,35 17-16,0 18 15,17-18-15,-17 1 16,1-1-16,-1 1 0,0 17 15,-71-36 1,71 19-16,-17-1 0,-71-17 16,70 35-16,1-18 0,-1 0 15,-17 1-15,17-1 16,1 1-16,-1-1 0,1-17 16,-19 17-16,-69-17 15,69 17-15,1 0 16,0 1-16,-18-1 0,-88 1 15,88-1-15,1 18 16,-1-18-16,0 1 0,-106-1 16,106 0-16,1 18 15,-1-17-15,-124-19 16,125 36-16,-1-17 0,-18-1 16,18 0-16,-17 1 0,17 17 15,-17-18-15,-1 1 0,18 17 16,-17-18-16,-1 0 15,-105-17-15,106 35 16,-1-18-16,1 1 16,-18 17-16,-106-36 15,106 36-15,-1-17 0,-122-1 16,123 18-16,17-17 16,-123-19-16,124 36 15,-18-17-15,17-1 16,1 0-16,-18 1 0,17-1 0,-123 0 15,124 1 1,-18-1-16,17 1 0,1-1 16,-1 0-16,-17 1 0,18-1 15,-124 0 1,123 1-16,1 17 0,-18-18 0,17 18 16,-17 0-16,18 0 0,-19 0 15,1 0-15,18 0 0,-18 0 16,-141 18-1,158-18-15,-17 0 0,0 17 16,17-17-16,-17 0 0,18 18 16,-18 0-16,17-18 15,-123 35-15,106-17 16,18-18-16,-1 17 0,18 1 16,-17-1-16,17 1 15,0 0-15,-17-1 0,17 1 0,-18 0 16,19-1-16,-125 19 15,125-19-15,-1 18 16,0-17-16,-123 35 16,123-35-16,0 17 0,0-17 15,0-1-15,18 18 16,0-17-16,-18 0 0,18-1 0,0 19 16,-18-19-16,18 1 0,-18 0 15,-88 35 1,106-18-16,-18-18 0,17 19 15,-105 17-15,106-36 16,0 1-16,0 17 0,0-17 16,-1-1-16,-69 19 15,70-19-15,17 1 16,-17 0-16,-53 17 16,70-35-16,1 18 0,-1-1 15,18 1-15,-70-1 16,70-17-16,0 0 0,0 18 15,0-18-15,-35 18 16,35-18-16,0 0 16,0 17-16,-35 1 15,35-18-15,18 18 0,-1-18 16,1 17-16,0-17 0,0 18 16,-36-18-1,53 18-15,1-18 16,-19 0-16,19 0 0,-1 0 15,18-18-15,0 0 16,18 1 0,-1 17-1,1 0-15,0-18 0</inkml:trace>
  <inkml:trace contextRef="#ctx0" brushRef="#br2" timeOffset="164899.1609">7479 8802 0,'18'-18'16,"-36"36"-16,36-53 0,-18 17 0,0 0 15,-18 36 1,0-18-16,1 18 15,-19 17-15,-17-18 0,18 36 0,-18-17 16,-53 52 0,36-53-16,17 0 0,0 18 15,0-17-15,0-1 0,18-17 16,17 17-16,1-18 0,52 1 16,53 0-1,-17-18-15,-1 0 16,18 0-16,1 0 0,16 0 15,-16 0-15,-1 0 0,-18 0 16,1 0-16,-18 17 0,-18 1 16,-17 0-16</inkml:trace>
  <inkml:trace contextRef="#ctx0" brushRef="#br2" timeOffset="171255.5044">17392 17392 0,'0'0'16,"-18"106"-16,1-36 0,17 19 15,0-1-15,0 0 0,0 0 16,0 71 0,0-89-16,0-17 15,17 0-15,-17 0 0,18-18 0,0-17 16,-1 17-1,1-17-15,0-18 0,-18-35 16</inkml:trace>
  <inkml:trace contextRef="#ctx0" brushRef="#br2" timeOffset="171664.4793">16810 18009 0,'-18'18'15,"36"-36"-15,-53 36 0,35-36 32,35-35-32,0 18 15,-17-18-15,17 18 0,0-18 16,36-35-1,-36 35-15,-17 0 0,17 0 16,0 0-16,-17 18 0,17-18 16,-17 18-16,17 17 15,-17-17-15,-1-1 0,19 19 0,-19-1 16,1 18-16,0 0 16,-1 18-16,36 35 31,-35 0-31,17-18 0,0 0 0,1 18 15,17-18-15,-18 18 16,18-35-16,0 17 0,-18-17 16,18 0-16,17 34 15</inkml:trace>
  <inkml:trace contextRef="#ctx0" brushRef="#br2" timeOffset="179269.4369">21890 7585 0,'18'0'47,"-1"0"-32,18 0 1,-17-18-16,35-35 0,-18 36 16,1-1-1,-19 0-15,1 18 16,-1 18-16,1 0 15,-18-1 1,18 18-16,-1-17 0,1 0 0,0-18 16,35 17-1,-18-17-15,0-17 0,0 17 16,1-18-16,52-35 16,-53 36-16,0-1 0,-17 18 15,17-18 1,-17 18-1,-18 36 1,18-36-16,-1 17 0,36 1 16,-18-18-1,18 0-15,36-18 0,-37 1 16,-16-1-16,17 0 0,-18 18 16,18-17-1,-35-1-15,-1 18 16,1 18-1,-1-1-15,1-17 0,17 18 0,-17-18 16,17 0-16,53 18 16,-35-18-16,18 0 15,-1 0-15,89 0 16,-71 0-16,1 0 0,228 0 16,-193-18-1,-19 18-15,19-18 0,105 1 16,-123-1-1,-18 0-15,0 1 16,-17-19-16,-36 19 0,1-1 0,-19-17 16</inkml:trace>
  <inkml:trace contextRef="#ctx0" brushRef="#br2" timeOffset="206741.8994">4057 7691 0,'0'-18'31,"0"36"-15,0-1 0,0 18-16,0 1 15,0 17-15,0 0 0,0 17 16,0 89 0,0-89-16,0 1 0,0-18 15,0-18-15,0 0 0,18-17 0,-18 0 16,0-36-1</inkml:trace>
  <inkml:trace contextRef="#ctx0" brushRef="#br2" timeOffset="207053.2582">3722 8061 0,'0'0'16,"-18"0"-16,36-35 16,17-18-1,-17 18-15,17-1 16,0-17-16,1 0 16,-1 0-16,18 1 0,-36-1 0,19 0 15,-1-18 1,-17 71-16,-18-17 0,17 52 15,1 0-15,0 18 16,-1 0-16,18 53 16,-17-71-16,0 18 15,17-18-15,-17 1 0,-1-19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32:13.3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15505 3387 0,'0'-18'32,"0"36"-1,17-1-15,-17 19-16,0-19 15,18 36 1,-18-35-16,0 17 0,0 18 15,0 0-15,18 53 16,-1-53-16,-17 70 16,18-35-16,-18 1 0,17-1 15,-17 0-15,0 124 16,18-124-16,-18 123 16,18-105-16,-18-18 15,17 124-15,-17-106 16,0 123-16,0-123 15,18 123 1,-18-123-16,0 106 16,18-89-16,-18 89 15,17-88-15,-17 105 16,18-106-16,-18 89 16,18-106-16,-18 0 15,0-1-15,0 89 0,0-88 16,0-17-16,0-1 15,0 0-15,0 0 0,0-17 16,-18 70-16,18-88 16,0 35-16,0-35 15,-18-36-15,18 19 0,-17-19 16</inkml:trace>
  <inkml:trace contextRef="#ctx0" brushRef="#br0" timeOffset="1056.2494">9772 6103 0,'35'0'16,"-17"18"-16,17-18 15,0 0-15,36 0 16,-18 0-16,35-18 15,-53 18-15,18 0 16,18 0-16,-18 0 0,88 0 16,-71-18-16,19 18 15,-1-17-15,0 17 0,106 0 16,-88 0 0,141 0-16,-141 0 15,35 0-15,-18 17 0,1-17 16,17 0-16,0 18 0,18-18 15,158 0 1,-158 0-16,176 18 16,-176-18-16,211 17 15,-193-17-15,193 0 16,-176 0-16,194 18 16,-194-18-16,0 0 15,18 0-15,-18 0 0,18 0 16,211 0-16,-211 0 15,229 0-15,-230 0 16,213 18-16,-213-1 16,213 1-16,-230-18 15,194 18 1,-194-18-16,-18 17 0,177-17 16,-194 0-16,-18-17 15,-18 17-15,-17 0 0,70-18 16,-140 18-16</inkml:trace>
  <inkml:trace contextRef="#ctx0" brushRef="#br0" timeOffset="6146.0886">19967 6191 0,'0'-17'32,"18"17"15,-18 17-32,35-17 1,-17 0-16,-1 0 15,19 0-15,17 0 0,-18 0 16,18-17-16,17-1 0,-17 18 16,71-35-16,-71 35 15,53 0-15,-36 0 16,36 17 0,-36-17-16,36 0 15,-53 0-15,53 0 16,-71 0-16,1 0 15,-19 0-15,19 0 0,-19 0 16,-17-17 15,-17 17-31,17-18 32,-18 18-32</inkml:trace>
  <inkml:trace contextRef="#ctx0" brushRef="#br0" timeOffset="6473.5579">21096 5997 0,'0'-17'16,"18"17"-1,17 0 1,-17 0 0,-1 17-16,1-17 0,17 18 15,36 0-15,-1-1 16,-52 1-16,17-18 16,1 17-16,-19 1 15,1 0-15,-18-1 16,-18 1-16,1 0 15,-1-18-15,-17 17 16,-18 1-16,35-18 16,-17 18-16</inkml:trace>
  <inkml:trace contextRef="#ctx0" brushRef="#br0" timeOffset="7807.6591">11042 7585 0,'0'17'0,"35"-17"16,-17 0-16,17 0 16,-17 0-1,35 0-15,-18 0 16,0 0-16,1 0 16,-1 0-16,35 0 0,-34 0 15,34 0-15,-17 0 16,35 18-16,-35-18 15,-17 0-15,16 0 16,54 0-16,0 0 16,-53 0-16,35 0 15,-35 0-15,0-18 16,0 18-16,0 0 0,0 0 16,0-17-16,-18 17 15,53 0-15,-35-18 16,18 0-16,-18 18 15,35-17-15,-53-1 16,53 1-16,-35 17 16,0-18-16,-18 18 15,1 0-15,-1-18 16,0 18-16,18 0 0,18-17 16,-36 17-16,18 0 15,-18-18-15,53 0 0,-52 1 16,52-1-16,-53 0 15,53-17 1,-52 18-16,-1 17 0,0-18 16,53-17-16,-52 17 15,16 0-15,-16 1 0,17-1 16,35-17 0,-35-1-16,-18 19 0,18-1 15,35-35-15,-53 36 16,71-54-16,-53 36 15,0 17-15,53-52 16,0-19 0,-53 54-16,53-53 15,-54 53-15,-16-18 16,17 17-16,-18-16 0,0-1 16,0 0-16,1 17 0,-1-16 15,-17 34-15,-1 0 16,1 1-16</inkml:trace>
  <inkml:trace contextRef="#ctx0" brushRef="#br0" timeOffset="9571.5381">15363 6244 0,'18'18'0,"0"-18"15,-1-18 1,-17 1 15,0-1-15,18 0 31,0 18-32,-18-17-15,35-1 16,-17 0-16,-1 1 16,1-1-1,17 0-15,-17 18 16,17-35 0,-17 18-16,-1-1 0,19-17 15,-36 17-15,35-17 16,-17 17-16,-1 0 15,1 1-15,-1-1 16,1 0-16,0-17 16,-1 18-16,19-36 15,-19 35-15,19-17 16,-19-1-16,-17 19 16,18-18-16,-1 17 0,19-35 15,-36 35-15,35-17 16,-17 17-16,17-17 15,-17 18-15,-18-19 16,17 19-16,1-1 0,17-35 16,-17 35-16,17-17 15,-17 17-15,-1 1 0,19-36 16,-19 35 0,36-35-16,-53 36 15,35-19-15,-17 19 16,0-1-16,-1 1 0,1-19 15,17 1 1,1 17-16,-1-35 16,-18 36-16,19-1 0,-19 1 15,1-19-15,35 1 16,-35 0-16,17 17 0,-17 0 16,17-17-16,-18 17 15,36-17 1,-35 18-16,0-1 0,17 0 15,0-17-15,0 17 16,18-17-16,-17 17 16,17-17-1,-36 35-15,18-17 0,-17-1 0,0 0 16,17 18-16,0-17 16,-17-1-16,17 18 15,-17 0-15,35-18 16,-18 1-16,-17-1 0,52 0 15,-17 18 1,0 0 0,18-17-1,-1 17 1,-35-18-16,36 1 16,-36 17-16,1 0 0,17-18 15,-18 18-15,0 0 16,0 0-16,1 0 0,17 0 15,-18 18-15,35-18 16,-34 0-16,52-18 16,-53 18-16,53 0 15,-52 0 1,52 0-16,-53-18 16,18 18-16,35 0 15,-35 0-15,0 0 0,53 0 16,-53-17-16,53 17 15,-53 0 1,52 0-16,-52 0 16,53 0-16,-35 0 15,-18 0-15,-1 0 16,1-18-16,-17 18 0,52 0 16,-53 0-16,18 0 15,-18 0-15,1 0 16,-19 0-1</inkml:trace>
  <inkml:trace contextRef="#ctx0" brushRef="#br0" timeOffset="10571.8877">21713 3933 0,'71'0'16,"0"-17"-16,-18-1 15,-1 1-15,19-1 0,-18 0 0,35-17 16,-53 17-16,18-17 15,-53 17-15</inkml:trace>
  <inkml:trace contextRef="#ctx0" brushRef="#br0" timeOffset="10710.802">21908 3598 0,'-36'36'0,"72"-72"0,-72 125 15,54-54-15,0 71 16,-1-53-16,36 70 15,-18-88-15,-17 18 16,17-17-16,1-19 16</inkml:trace>
  <inkml:trace contextRef="#ctx0" brushRef="#br0" timeOffset="11182.1443">22366 3951 0,'0'0'16,"-35"18"-16,17 17 0,-35 0 16,53 1-1,0-1-15,18-17 16,17 17-16,0-35 16,-17 0-16,17 0 0,1 0 15,17-35-15,-36 17 16,1-17-1,-18-1-15,0 19 16,-18 17-16,18-18 0,-17 18 16,-1 0-16,0 53 15,18-35-15,36 35 16,-19-36 0,36 1-16,-18-1 15,-17-17-15,17-17 16,-35-1-16,0-17 15,0 0-15,0-1 16,0 19-16,0-1 16,18 18-1,17 18 1,-17 17-16,0-17 0,17 35 16,0-36-16,-17 1 15,17-1-15,-17 1 16,17-18-1</inkml:trace>
  <inkml:trace contextRef="#ctx0" brushRef="#br0" timeOffset="11612.8855">22966 3369 0,'0'0'0,"0"53"0,35 106 15,-17-71-15,-1 53 16,-17-70-1,18 34-15,0-69 16,-18-1-16,17 18 16,1-88 15,0-36-31,-1 36 16,1 17-16,0 0 0,-1 1 15,18 17-15,-17 0 0,17 35 16,-17 0-16,17 18 15,-17-35 1,0 35-16,-18-18 16,0-17-16,17-1 0,-17 1 15</inkml:trace>
  <inkml:trace contextRef="#ctx0" brushRef="#br0" timeOffset="14853.4718">26582 4004 0,'0'0'16,"-35"-18"-16,-1 1 0,-17 17 15,18 0-15,17 0 16,-17 17-16,18 1 0,-19 17 15,19-17-15,17 17 0,0 1 16,17-1-16,1-18 16,35 1-16,-18-18 15,36 0 1,-36-18-16,18-17 16,-36 18-16,-17-19 15,0 19-15,0 34 31,0 19-31,0 16 16,0 19-16,0 0 0,18-19 16,17 72-16,-17-89 15,17 53 1,-17-35-16,-18-35 16,-18-18-16,-35 0 15,-17-18 1,17 1-16,-35-19 15,52 1-15,1 17 0,18-17 16,-1 18-16,0-19 0,18 1 16,36-18-16</inkml:trace>
  <inkml:trace contextRef="#ctx0" brushRef="#br0" timeOffset="15114.9158">26864 3651 0,'0'0'15,"0"-53"-15,0 36 0,0 34 32,0 54-32,0-18 15,0 0-15,0 0 0,0 17 16,0-17-16,18 0 15,17 53-15,-17-71 16,-1 0-16,19 1 0,-19-19 16,18-17-16,18 18 15,-17-36-15</inkml:trace>
  <inkml:trace contextRef="#ctx0" brushRef="#br0" timeOffset="15382.1205">27111 3810 0,'0'0'16,"18"0"-16,-1 0 0,1 0 15,0 0-15,17 0 0,-18 0 0,19 18 16,17-1-16,-36 1 16,-34 17-1,17 0-15,-36 1 16,19-1-16,17-17 15,-18 17-15,18-17 16,18-1-16,17 1 16,-17-18-1,-1 0 1</inkml:trace>
  <inkml:trace contextRef="#ctx0" brushRef="#br0" timeOffset="15503.9955">27146 4022 0,'0'0'16,"36"0"0,16 0-16,-16 0 15,-1-18-15,36 0 16,-54 18-16</inkml:trace>
  <inkml:trace contextRef="#ctx0" brushRef="#br0" timeOffset="15688.424">27446 3634 0,'0'0'15,"71"70"-15,-54-17 16,36 35-16,-35-35 16,0-18-16,-18 1 0,0 17 15,-18 17-15,0-52 16,1 0-16,-1-1 15</inkml:trace>
  <inkml:trace contextRef="#ctx0" brushRef="#br0" timeOffset="15854.4452">27869 3810 0,'18'18'0,"-36"-36"0,54 36 15,-19-1 1,1-17-16,0 0 16</inkml:trace>
  <inkml:trace contextRef="#ctx0" brushRef="#br0" timeOffset="15934.1658">28046 3986 0,'35'0'15,"-70"0"-15</inkml:trace>
  <inkml:trace contextRef="#ctx0" brushRef="#br0" timeOffset="16333.4518">28593 3898 0,'0'0'16,"17"0"-16,1 0 15,52-17-15,-17 17 16,0 0-16,0-18 0,-17 18 15,34-18-15,-35 1 16,-35-1-16</inkml:trace>
  <inkml:trace contextRef="#ctx0" brushRef="#br0" timeOffset="16490.274">28734 3545 0,'0'71'16,"0"-142"-16,0 213 0,0-1 15,0-53-15,35 35 16,-17-70-16,-1 0 16,19 0-16,-1-18 0,0-17 15,0 0 1</inkml:trace>
  <inkml:trace contextRef="#ctx0" brushRef="#br0" timeOffset="16916.5377">29087 4022 0,'-36'17'16,"72"-34"-16,-89 52 0,17 0 15,36-17-15,0 0 16,0-1-16,53 1 16,-35-18-16,35 0 15,-18 0-15,0-18 16,-35 1-16,18-1 15,-18 0-15,0-17 16,-18 35 0,1 18-16,17-1 15,0 19-15,17-19 16,19-17 0,-19 18-16,19-18 0,-19 0 15,1-18-15,-1 18 0,-17-17 16,36-19-16,-36 19 15,17-1 1,1 0-16,0 18 16,-1 0-16,-17 18 15,18 0-15,-18-1 16,18 1-16,17 17 0,-17-17 16,17 17-16,-18-35 15,1 0-15</inkml:trace>
  <inkml:trace contextRef="#ctx0" brushRef="#br0" timeOffset="17362.454">29722 3493 0,'0'0'15,"0"88"-15,0-18 16,0 18-16,0 71 15,0-88-15,17 52 16,-17-87-16,18-1 0,-1 18 16,1-53-1,17 0 1,-35-18-16,18-17 0,35-18 16,-35 35-16,-1 1 15,1 17-15,-1 0 16,1 17-16,-18 1 0,18 17 15,-1-17 1,-17-1-16,0 1 0,0 0 16,18-1-16,-18 1 15</inkml:trace>
  <inkml:trace contextRef="#ctx0" brushRef="#br0" timeOffset="17695.9241">30427 3475 0,'0'0'0,"-18"88"0,18-35 15,-17 0-15,17 70 16,0-70-16,17 53 16,1-71-16,35 36 15,-35-36-15,35 1 16,-36-36-16,36 0 15,-35-18-15</inkml:trace>
  <inkml:trace contextRef="#ctx0" brushRef="#br0" timeOffset="17974.5285">30692 3775 0,'0'0'0,"17"0"16,36 17-16,-35 1 15,17 0 1,-17-18-16,-1 17 16,1 1-16,0 0 0,-36 34 15,0-34 1,1 0-16,17-1 0,-18 1 16,18 0-16,18-1 15,17-17 1,-17 0-16,-1 0 15,1 0-15,-36-17 16,-17-1 0</inkml:trace>
  <inkml:trace contextRef="#ctx0" brushRef="#br0" timeOffset="18089.4683">30745 3916 0,'0'0'16,"53"17"-16,-18-17 0,0 18 0,18-18 15,-18 0 1,-17-18-16,0 1 16</inkml:trace>
  <inkml:trace contextRef="#ctx0" brushRef="#br0" timeOffset="18298.044">31044 3493 0,'89'52'16,"-178"-104"-16,231 140 0,-72-53 0,36 53 15,-71-35 1,18 53-16,-35-53 16,-53 70-16,17-70 15,-88 71-15,53-71 16</inkml:trace>
  <inkml:trace contextRef="#ctx0" brushRef="#br0" timeOffset="27311.5259">21308 6456 0,'0'-18'15,"17"18"1,19-17 0,-19 17-16,19 0 15,-1 17-15,18 1 16,-36-1-16,19 36 15,-36-35-15,-18 35 16,18-18-16,-18 1 16,1-19-16,-1 18 0,1 1 15,17-19-15,17 19 16,-17-19-16,35 1 16,1 0-1,-1-18-15,0 0 0,-17-18 16,-18 0-1</inkml:trace>
  <inkml:trace contextRef="#ctx0" brushRef="#br0" timeOffset="27429.0014">21273 6773 0,'88'-17'0,"-176"34"0,229-52 15,-71 17-15,-17 1 0,0-1 16,0 1-1</inkml:trace>
  <inkml:trace contextRef="#ctx0" brushRef="#br1" timeOffset="35619.4004">14993 7673 0,'0'-18'15,"-18"18"79,18 18-78,0 0-1,0-1 1,0 1 0,18-1-1,-18 1 1,18-18-16,-18 18 15,17-18-15,-17 17 16,18 1 0,0 0-16,-1-18 15,1 17-15,0-17 0,-1 0 16,1 0-16,17 18 16,-17-18-16,17-18 15,-17 18 1,-1 0-16,1-17 0,35 17 15,-36 0-15,1 0 16,17 0-16,-17 0 16,17 17-16,-17 1 15,17-18-15,-35 18 16,36-18 0,-19 0-16,-17 17 15,18-17-15,-18 18 16,17 0-1,-17-1 1,0 1-16,0-1 16,-17-17-1,17-17 32,17-1-47,1 1 16,0-1-1,-1 0-15,1 1 16,0 17-16,-1 0 16,19 0-1,-19-18-15,18 18 16,-17 0-16,0 18 16,-1-18-16,1 0 15,0 17 1,-1-17-16,1 0 0,17 0 15,-17 18-15,17-18 16,-17 0-16,-1 0 16,1 0-1,17 18-15,-17-18 16,0 0-16,-1-18 0,1 18 16,17-18-16,-35 1 15,35-19-15,-35 19 16,18-19-1,-18 19-15,0-19 16,0 19-16,0-1 0,-18-17 16,18 17-16,-35 1 15,18 17-15</inkml:trace>
  <inkml:trace contextRef="#ctx0" brushRef="#br1" timeOffset="39251.2525">15117 6650 0,'-18'0'16,"18"18"-16,-18-1 16,18 1-1,0-1-15,-17 1 16,17-36 31,17 1-32,-17-1-15,0 1 16,0-1-16,18 0 16,-18 1-1,18-1-15,-1 0 16,1 1-16,-1-1 0,1-17 16,35-18-16,-18 18 15,36-36-15,-36 36 16,18-36-1,-35 54-15,17-19 0,-17 19 16,-1-19-16,36-17 16,-35 36-16,35-36 15,-36 18-15,1 17 16,0 0-16,35-17 16,-36 17-16,36-35 15,-18 36-15,-17-1 0,17-17 16,-17 17-16,35-35 15,-36 36-15,1-19 0,17-16 16,-17 34-16,17-35 16,-17 35-16,0-17 15,-1 0 1,1 17-16,17-17 16,-17 0-16,-1 17 0,1-17 15,17-18 1,18 17-16,-35 19 0,17-18 15,-35 17 1,18-17-16,-1 35 16,1-36-16,0 19 15,-1-1 1,1 0-16,17-17 16,-17 18-16,17-19 15,-17 19 1,-1-19-16,-17 19 15,0 34 48,-17 1-63,-1 0 16,1 17-16,-19 18 15,1-18-15,17 0 0,-17 1 16,-18 34-1,-17 1-15,17-36 16,-35 71-16,35-71 16,-53 71-16,53-53 15,-35 35-15,52-35 16,-34 18-16,52-36 16,1-18-16,-1 19 15,-17-1-15,17 0 16,-17 1-1,-1-1-15,19-17 0,-18 17 16,-1-18-16,1 19 0,0-1 0,-18 18 16,0-18-1,18 0-15,17-17 16,-17 17-16,17-17 16,0 0-16,18-1 15,-17 19-15,-1-19 0,0 18 16,1-17-16,-1 0 15,1-1 1,-19 19-16,19-36 16,-1 35-16,0-35 15,18 18-15,-17-18 16,34 17 0,1-34 62,-18-1-63,18 0-15,35-17 16,-36 0-16,18-1 16,18-16-16,-17 16 15,34-52-15,-35 53 16,36-53-1,0 17-15,-36 18 16,18-17-16,-36 34 16,36-52-16,-17 53 15,-19 0-15,19-1 0,-1-17 16,18-35 0,-18 53-16,36-53 15,-36 70-15,18-52 16,-18 52-16,-17-17 15,17 17-15,-17-17 0,35-18 16,-18 17-16,18-16 16,-18 16-16,18-17 15,-18 18-15,18-18 16,-35 36-16,35-36 16,-36 35-16,1 0 15,0 1-15,-1-1 0,1 0 16,-1 1-1,-17-1 1,36 18 0,-36-17-16,17 17 0,-17-18 15,18 18-15,-36 18 78,1-1-62,-1 18-16,0-17 0,1 0 16,-36 52-16,18-34 15,-18-1-15,-35 53 16,35-35-16,17 0 0,-17 0 16,-52 53-16,52-53 15,-36 35 1,37-35-16,16-18 0,-52 53 15,35-35-15,18-18 16,0 1-16,-36 34 16,53-35-16,1 1 15,-1-19-15,-17 1 0,17 17 16,1-17-16,-36 17 16,35 0-16,-17 1 15,-1-1-15,1 0 16,18-17-16,-1 17 0,0 0 15,18-17 1,-17 17 0,17-17-16,-18 17 15,0-17-15,1 0 16,-19 34-16,1-34 16,-18 35-16,36-35 15,-19 17 1,19-17-16,17-1 0,-18-17 15,18 18-15,0 0 47,-18-1-31</inkml:trace>
  <inkml:trace contextRef="#ctx0" brushRef="#br1" timeOffset="47176.4423">16651 7602 0,'18'-17'16,"-18"-1"-1,17 0 1,-17 1-1,0 34 64,0 19-64,0-19-15,0 19 16,0-19-16,18 19 15,-18-19-15,18 1 16,-1-18-16,19 17 16,-1-17-16,53 0 15,-53 18-15,18-18 0,71 0 16,-71 0-16,52 0 16,-52 18-16,53-1 15,-53 1-15,71 0 16,-71-1-1,35-17-15,-35 0 16,17 0-16,-52 18 16,17-18-16,-35 18 15,0-1-15,0 1 16,0 0-16,18-36 47,-18 0-47,35 1 15,-17-1-15,17 0 16,-17 1-16,35-1 16,-18 0-16,0 18 15,36-35-15,-36 35 16,18 0-16,0-18 16,-18 18-16,0 0 0,-17 0 15,52 18-15,36 0 16,-53-18-1,71 17-15,-71-17 16,0 18-16,-1-18 0,19 0 16,-18 0-16,53 0 15,-53-18-15,35 1 16,-35-1-16,17-17 16,-52 17-16,0 1 15,-1-1-15,-34 0 16,-19 1-16</inkml:trace>
  <inkml:trace contextRef="#ctx0" brushRef="#br1" timeOffset="48603.6863">14499 7708 0,'0'18'0,"0"-1"16,0 1-16,18 0 15,-18-1-15,0 1 16,0 0-16,0-1 15,-18 1-15,18 0 0,-17-1 16,-1 1-16,0 0 16,1-18-16,-1 17 15,-35-17-15,18 0 16,0 0-16,17 0 0,-70 0 16,52 0-16,-69 0 15,52 0 1,-53 0-16,71 0 15,-36-17-15,36 17 16,-36-18-16,54 18 16,-1 0-16,0 0 15,-17 0-15,0 0 16,17 0-16,-35 0 16,35-18-16,-17 18 15,18 0-15,-1 0 16,0 0-16,1-17 0,-19 17 15,19 0-15,-1 17 16,18 1 0,-18-18-1,1 18 1,-1-18 0,1 0-1,-1 0 1,0 0-16,18 17 15,0 1 1,0-1-16,18-17 16,-18 18-16,18 0 15,-1-1-15,-17 1 16,0 0-16,0-1 16,0 1-1,-17 0 1,-1-1 15,0-17-15,1 0-1,-1 0-15,-35 0 16,18 0-16,-18 0 16,0 0-16,-18 0 15,1 0-15,-36-17 0,-106-1 16,89 18-16,-106 35 15,123-17-15,-53 35 16,88-18 0,19-17-16,-1 17 0,17 0 0</inkml:trace>
  <inkml:trace contextRef="#ctx0" brushRef="#br1" timeOffset="50152.4655">13088 8202 0,'18'0'16,"-1"-18"-16,-17 1 16,18-1-1,-18 1 1,0-1-16,0 0 16,0 1-16,0-19 15,0 19 1,0-1-16,-18 0 15,1 18-15,17-17 16,-18 17-16,0 0 16,1 0-1,-1 0-15,1 17 16,-1-17-16,-17 18 16,-1-18-16,19 18 15,-19-1-15,19-17 16,-19 0-16,19 18 15,-18-18-15,17 0 16,0 0 0,1 0-1,-1 18-15,-17-1 16,17 1-16,-17 0 16,17-1-16,1 1 15,-1-1-15,-35 1 16,35 0-16,1-18 0,-36 17 15,18 1-15,-1-18 16,-34 18-16,34-18 16,-17 0-16,-35 0 15,0 0 1,35-18-16,-35 0 16,53 1-16,-36-1 15,36-17-15,17 17 16,18 1-16,0-19 15,0 1-15,0 17 0,18-52 16,0 52 0,-18-35-16,0 36 15,17-1-15,-17 0 16,-17 36 0,17 0-16</inkml:trace>
  <inkml:trace contextRef="#ctx0" brushRef="#br0" timeOffset="79095.1661">5098 10319 0,'0'0'16,"-36"70"-16,19-17 0,-36 35 16,18-35-16,17 0 15,-17 0-15,-1 0 0,19-18 0,-1 18 16,18-35-16,-18 0 15,36-18 1,0-18-16,-1 0 16</inkml:trace>
  <inkml:trace contextRef="#ctx0" brushRef="#br0" timeOffset="79380.5227">4815 9790 0,'0'0'15,"-35"-89"-15,18 54 0,-1 0 16,18 52 0,18 36-1,-18 0-15,52 71 16,-16-54-16,17 19 0,0-19 15,52 106 1,-52-87-16,0-1 0,0 0 16,0-17-16,0-18 0,-18 17 15,18-17-15,-18 0 0,-17-18 16,17 0-16</inkml:trace>
  <inkml:trace contextRef="#ctx0" brushRef="#br0" timeOffset="80348.0119">5838 9860 0,'-17'18'31,"17"17"-31,0 18 0,0 18 16,0 17-16,17 0 0,-17 106 15,18-106-15,0 53 16,-1-70-1,19-1-15,-19-52 16,19 0-16,-19-18 16,-17-36-16</inkml:trace>
  <inkml:trace contextRef="#ctx0" brushRef="#br0" timeOffset="80620.5067">5539 10037 0,'0'0'0,"35"-36"15,-17 19-15,-1-19 0,18-34 16,-17 35-16,35-54 16,-35 54-16,-1 0 15,-17 17-15,18 0 0,0 18 16,-1 0-1,1 36-15,17-1 16,0 53-16,1-52 16,17 16-1,-36-16-15,19-19 0,-19 1 16</inkml:trace>
  <inkml:trace contextRef="#ctx0" brushRef="#br0" timeOffset="81559.9019">8502 9860 0,'-18'35'15,"18"1"-15,-17 87 16,17-52-16,0 123 16,0-88-16,0 70 15,0-105 1,53 34-16,-18-69 15,-17-19-15,34-17 16,-16-17-16,17-72 16,-36 37-16,1-37 15,-18 54-15,18 17 16,-18 1-16,0 34 16,17 1-16,18 53 15,-17-36-15,53 35 16,-36-34-16,35-1 15,-34-17-15,34-18 16,-34-18-16,-1-53 16,-35 36-16,-18-53 15,1 35-15,-54-35 16,53 35-16,-35-18 16,53 36-1,-17 17-15,17 1 0,-18-1 16,36 18-16,-1-17 15</inkml:trace>
  <inkml:trace contextRef="#ctx0" brushRef="#br0" timeOffset="81882.1716">9278 9719 0,'18'0'31,"35"0"-15,-18-18-16,18 18 15,-36 0-15,19 0 16</inkml:trace>
  <inkml:trace contextRef="#ctx0" brushRef="#br0" timeOffset="82071.5041">9331 9754 0,'0'71'15,"0"-142"-15,18 177 0,-18-18 16,0-52-16,0-1 0,0 0 16,0 0-1,0-17-15,17 0 16,1-18-16,0 0 15,-1-18-15</inkml:trace>
  <inkml:trace contextRef="#ctx0" brushRef="#br0" timeOffset="82405.7934">9578 10107 0,'0'0'16,"18"0"-16,-1 0 0,18 0 15,-17-35-15,0 17 0,17-35 16,-35 18-16,18 0 16,-18 17-16,0-17 15,0-18-15,-18 35 16,0 1-1,1 17-15,-1 17 0,0 19 16,18-1-16,0 18 16,0-36-16,36 36 15,-19-17-15,19-1 16,-19-35 0,1 17-16,17-17 0,1-17 15</inkml:trace>
  <inkml:trace contextRef="#ctx0" brushRef="#br0" timeOffset="82745.1706">9860 9772 0,'18'0'15,"-1"0"1,36 0-16,-35-18 15,17 18-15,-17 0 16,0 18-16,-1-18 16,-17 35-1,18-17-15,-18 17 16,0-17-16,0 17 16,17-17-16,-17 17 0,18 18 15,0-35-15,-18 17 16,0-18-16,0 1 15,-18-18-15,-17 18 16,17-18-16,-17 0 16,17-18-16,-17 18 15,17 0-15</inkml:trace>
  <inkml:trace contextRef="#ctx0" brushRef="#br0" timeOffset="83355.993">10548 10001 0,'0'18'15,"18"17"1,-18 0-16,0 54 16,17-36-16,-17 17 0,0 1 15,0 87-15,0-87 16,0 35-16,0-53 15,0 35 1,18-70-16,-18 17 16</inkml:trace>
  <inkml:trace contextRef="#ctx0" brushRef="#br0" timeOffset="83591.1164">10354 10689 0,'35'88'16,"-70"-176"-16,88 229 15,-35-105-15,17 16 0,-17-16 16,17-1-16,-18 0 0,54 1 16,-53-36-16,17 0 15,-17-18-15,17 0 0,-18 1 16,36-36-16,-35 35 15,17-35 1,-35 36-16,0-1 0,0 0 16</inkml:trace>
  <inkml:trace contextRef="#ctx0" brushRef="#br0" timeOffset="97904.6189">13970 10513 0,'0'-18'47,"35"18"-31,-17 18-16,17-18 15,36 17-15,-36-17 16,0 18-16,1-18 0,17 18 15,-18-1 1,-18 1 0,-17 0-16,0-1 15,-17-17-15,-1 36 0,1-19 16,-19 1-16,19-1 0,-19 19 0,19-19 16,-1 19-16,0-1 0,1 0 15,17 0 1,0 1-16,17-19 15,36 1-15,-35-18 16,53 18-16,-54-18 16,36 0-1,-35 0-15,-1 0 16,1 0-16,-36-18 16,1 18-16,-1-18 15</inkml:trace>
  <inkml:trace contextRef="#ctx0" brushRef="#br0" timeOffset="98094.6573">13935 10813 0,'35'0'15,"36"17"1,17-17-1,-35-17-15,53 17 16,-71-18-16,0 18 0,-17-18 16</inkml:trace>
  <inkml:trace contextRef="#ctx0" brushRef="#br0" timeOffset="98400.4191">14570 10037 0,'17'-18'16,"19"18"0,-19 0-16,54 0 15,-54 0-15,54 0 16,-53 0-16,17 0 16</inkml:trace>
  <inkml:trace contextRef="#ctx0" brushRef="#br0" timeOffset="98588.8546">14640 10107 0,'0'0'0,"18"18"0,-18 35 16,0-18-16,0 0 15,0-17-15,0 17 0,18-17 16,-18-1-16,17 1 0,1 0 15,-1-18 1,1 0-16,0 0 0</inkml:trace>
  <inkml:trace contextRef="#ctx0" brushRef="#br0" timeOffset="98872.5351">14905 10354 0,'35'0'16,"-35"-18"-16,18 18 0,-1-17 16,1-1-16,0 0 0,17-34 15,-35 34-15,0-17 16,0-1 0,0 1-16,-18 17 15,1 1-15,-1 34 16,18 19-1,-18-1-15,18 0 0,18 18 16,0-35 0,-1 17-16,1-17 0,35-1 15,-35-17-15,17 0 16</inkml:trace>
  <inkml:trace contextRef="#ctx0" brushRef="#br0" timeOffset="99156.507">15187 10037 0,'0'-18'15,"18"18"-15,-1 0 16,1 0-16,0 0 16,-1 0-16,1 35 15,0 0-15,-18 1 0,17 17 16,-17-18-16,0 18 15,0-36-15,0 1 16,0 0 0,0-36-1,-17 18 1,17-18-16,-18 18 16</inkml:trace>
  <inkml:trace contextRef="#ctx0" brushRef="#br0" timeOffset="99317.6385">15610 10354 0,'18'0'0,"-18"18"16,18-18-16</inkml:trace>
  <inkml:trace contextRef="#ctx0" brushRef="#br0" timeOffset="99434.4651">15646 10619 0,'0'0'0,"35"0"15,0 0-15,1-18 16,-19 18-16,1 0 15</inkml:trace>
  <inkml:trace contextRef="#ctx0" brushRef="#br0" timeOffset="100018.9481">16581 10319 0,'35'0'16,"-70"0"-16,87 0 0,-34 70 15,-18 1 1,18 88-16,-1-89 16,-17 18-16,18-17 0,-18-1 15,53 36-15,-35-70 16,35-1-16,-18-35 15,0-35-15,0 17 16,-17-70 0,-18 52-16,0-34 15,0 52-15,0 36 16,35 35 0,-17-18-16,35 18 15,-18-35-15,0-1 16,1 1-16,-1 0 0,-17-18 15,17 0-15,-18-18 0,1-17 16,-18-1-16,-53-34 16,36 17-16,-54-35 15,53 35 1,1-18-16,17 36 16,0 17-16</inkml:trace>
  <inkml:trace contextRef="#ctx0" brushRef="#br0" timeOffset="100240.2545">17374 10089 0,'36'-17'0,"-19"-1"15,19 18-15,34-35 16,-35 17-16,1 1 0,-19-1 16,1 18-16,0 0 15</inkml:trace>
  <inkml:trace contextRef="#ctx0" brushRef="#br0" timeOffset="100368.4417">17480 10142 0,'0'53'15,"0"-106"-15,0 142 0,0-72 0,35 36 16,-17-35-16,35 17 16,-35-17-16,35-1 15,-36-17-15</inkml:trace>
  <inkml:trace contextRef="#ctx0" brushRef="#br0" timeOffset="100647.4837">17727 10354 0,'0'-18'15,"18"18"-15,-1-35 16,1 17-16,0-34 16,-1-19-1,-17 36-15,0-1 16,0 19-16,0-1 15,-17 36-15,17 35 16,0 17 0,35 1-1,0-18 1,0-36-16,-17-17 0,17 18 16,-17-18-1</inkml:trace>
  <inkml:trace contextRef="#ctx0" brushRef="#br0" timeOffset="100923.6216">17956 10019 0,'18'-18'16,"0"18"-16,17 0 16,-17 0-16,-1 18 15,1 0-15,-18-1 16,35 36-1,-17-18-15,-1 36 16,-17-36-16,18 18 16,-18-35-16,0-1 15,-18-17-15,-17 0 16,18 0 0,-1 0-16,-17 0 15,17 0-15,-17 18 16</inkml:trace>
  <inkml:trace contextRef="#ctx0" brushRef="#br0" timeOffset="101414.6555">18468 10707 0,'18'-35'0,"-36"70"0,36-88 16,-18 71-1,-18 34 1,-17 72-16,17-71 0,0 0 16,18 35-1,0-53-15,0 1 0,36-19 16,-1-17-16,-17 0 16,17-17-16,-18-19 0,19-52 15,-19 35-15,-17-35 16,0 53-1,0 17-15,-17 0 0,17 1 16,-18 34-16,18 1 16,18 17-1,35 36-15,-18-54 0,0 1 16,36 17 0,-36-35-16,0 0 0,1 0 15,-19-17-15,19-1 0</inkml:trace>
  <inkml:trace contextRef="#ctx0" brushRef="#br0" timeOffset="101603.8656">18785 10107 0,'0'0'0,"18"-18"16,17 1-16,18-18 15,-17 17-15,-1 0 16,0 18-16,0 0 0,1 0 16</inkml:trace>
  <inkml:trace contextRef="#ctx0" brushRef="#br0" timeOffset="101743.0224">18927 10178 0,'0'0'15,"0"70"-15,17-35 0,1-17 0,17 35 16,-17-35-16,35 17 16,-36-35-1,36 18-15</inkml:trace>
  <inkml:trace contextRef="#ctx0" brushRef="#br0" timeOffset="102070.241">19173 10354 0,'18'0'31,"0"0"-31,-1-18 16,1 1-16,0-1 16,-1-17-16,1 17 15,0-35-15,-18 36 16,0-19-16,0 1 15,0 17-15,0-17 0,0 18 16,0-1 0,-18 18-16,18 18 15,-18-1-15,1 1 0,17 17 16,0 0-16,0 36 16,0-53-16,35 52 15,-17-52-15,-1-1 16,54 1-1,-18-18-15</inkml:trace>
  <inkml:trace contextRef="#ctx0" brushRef="#br0" timeOffset="102237.1564">19491 10231 0,'18'0'0,"-1"0"15,1 0-15,35-18 16,-36 18 0,1 0-16,0 0 15,-18-18-15</inkml:trace>
  <inkml:trace contextRef="#ctx0" brushRef="#br0" timeOffset="102519.7245">19773 10072 0,'0'35'16,"0"-70"-16,0 88 0,18-36 0,-18 36 16,0-35-16,17 0 15,1 17-15,-18-18 16,18 1-16</inkml:trace>
  <inkml:trace contextRef="#ctx0" brushRef="#br0" timeOffset="102843.7628">19879 10054 0,'0'0'0,"0"-17"16,18 17-16,-1-18 15,19 18-15,-19-18 16,1 18-16,0 0 0,17 36 15,-18-19 1,1 36-16,-18 0 16,18 18-16,-18-36 15,17 35-15,-17-34 16,0-1 0,0-17-16,-17-18 15,-1 0 1,0-18-16,1 0 15,-1 18-15,-17 0 16,0 18 0</inkml:trace>
  <inkml:trace contextRef="#ctx0" brushRef="#br0" timeOffset="103233.1711">20884 10760 0,'18'0'16,"35"-18"-1,0 0-15,17 1 16,-34 17-16,-1-18 16,18 1-16,-35-1 15</inkml:trace>
  <inkml:trace contextRef="#ctx0" brushRef="#br0" timeOffset="103365.3961">21078 10566 0,'0'88'0,"0"-176"0,18 229 16,-18-106-16,18 18 0,17 0 16,-17 0-16,17-18 0,18 18 15</inkml:trace>
  <inkml:trace contextRef="#ctx0" brushRef="#br0" timeOffset="103733.0024">21537 10231 0,'35'158'15,"-70"-316"-15,88 405 0,-35-89 16,-18-87-16,35 52 15,-35-70-15,18 0 16,-1-53-16,1 0 16,-1-18-16,19-17 15,-19 0-15,19 17 16,17 18-16,-18 18 16,-17 0-16,-18 34 15,0-16-15,0-19 16,-18 1-16,0 0 0,-17-1 15,0-17 1,-18-17-16,35-1 16,-17-17-16,35 17 15</inkml:trace>
  <inkml:trace contextRef="#ctx0" brushRef="#br0" timeOffset="103971.5424">22049 10054 0,'35'-17'15,"-17"17"-15,34-18 16,-16 0-1,17 18-15,-36 0 16,1-17-16</inkml:trace>
  <inkml:trace contextRef="#ctx0" brushRef="#br0" timeOffset="104121.8589">22119 10107 0,'0'0'15,"18"71"-15,-1-18 0,1 17 16,0-52-16,17 17 16,-35-17-16,35-1 15,-17-17-15</inkml:trace>
  <inkml:trace contextRef="#ctx0" brushRef="#br0" timeOffset="104444.7355">22348 10301 0,'0'0'0,"0"18"15,18-18-15,17 0 16,-17-18 0,17-17-16,-17 17 15,0-17-15,-1 0 16,-17-1-1,0 1-15,-17 0 0,17 0 16,-18 17 0,0 18-16,18 18 15,-17 34-15,17-16 16,0 34-16,17-34 16,19 34-1,-1-17-15,-17-35 0,17-18 16,0 0-1,-17 0-15,-1-18 16</inkml:trace>
  <inkml:trace contextRef="#ctx0" brushRef="#br0" timeOffset="104751.3256">22701 9984 0,'18'0'16,"0"0"-1,-1 0 1,1 0-16,17 0 16,-17 0-16,-1 0 15,1 0-15,-18 17 0,18 1 16,-18 35 0,17-18-16,-17 0 0,18 18 15,-18-17-15,18 16 16,-1-34-1,-17 17-15,0-17 16,0 0-16,-17-18 16,17 17-16,-18-17 0,0 0 15,-35 0-15,0 18 16</inkml:trace>
  <inkml:trace contextRef="#ctx0" brushRef="#br0" timeOffset="106018.6683">16616 11465 0,'17'0'16,"54"0"-16,-36 0 16,18 0-16,35-17 15,-17 17-15,17 0 0,0 0 16,71 0-16,-88 17 16,-36 1-16</inkml:trace>
  <inkml:trace contextRef="#ctx0" brushRef="#br0" timeOffset="107882.0485">13741 11448 0,'-18'0'31,"18"17"-15,-18 19-1,18-19-15,0 18 0,0 1 16,0-19 0,18 19-16,0-19 15,17 1-15,-17 0 16,17-18-16,0 0 0,18 0 15,53 0-15,-53 0 16,70-18 0,-70 18-16,71 0 15,-71 0-15,35 35 16,-53-35-16,18 36 16,-18-19-16,18 1 15,-35-1-15,52-17 16,-34 0-16,34-35 15,-17 18-15,35-54 16,-52 53-16,69-52 16,-69 34-16,17 1 15,-53 18 1,-36 17 0</inkml:trace>
  <inkml:trace contextRef="#ctx0" brushRef="#br0" timeOffset="114209.8902">15152 7144 0,'0'0'0,"-18"0"16,18-18 15,35 18-15,-17 0-16,0-18 15,17 18-15,0 0 0,53 0 16,-35 0-16,89 0 16,-72 0-16,54 0 15,-54 0 1,-17 0-16,53 18 16,-71-18-16,36 0 15,-54 0-15,-17-18 16,18 18-16,-18-17 0,-18-1 15,1 18 1,-19-17-16</inkml:trace>
  <inkml:trace contextRef="#ctx0" brushRef="#br0" timeOffset="114461.0216">15981 6967 0,'17'0'16,"1"18"-16,0-18 16,35 18-16,-18-1 15,0-17 1,-17 18-16,17 0 0,0 17 16,-17-18-16,-18 1 15,0 0-15,-18-1 0,-17 1 16,18-18-16,-36 18 15,17-18 1,-34 0-16</inkml:trace>
  <inkml:trace contextRef="#ctx0" brushRef="#br0" timeOffset="114828.0987">15469 6914 0,'-35'0'0,"17"18"16,1-18-16,-54 35 15,36-17-15,17 0 0,-35 17 16,36-17 0,17 17-16,17-18 15,19 19-15,-1-19 16,0 1-16,0 0 0,1-1 15,17 36-15,-18-35 16</inkml:trace>
  <inkml:trace contextRef="#ctx0" brushRef="#br0" timeOffset="118242.1081">16616 4568 0,'0'0'16,"-35"-17"-16,17 17 0,-35 17 16,35-17-16,-17 18 15,0 0-15,0-1 0,-18 1 16,-36 35-16,19-18 16,-71 36-16,70-18 15,-105 70-15,70-52 16,-70 87-1,70-69-15,-53 87 16,71-88-16,-53 89 16,88-89-16,0-18 15,18 1-15,-1 0 0,-17 70 16,36-88-16,-1 70 16,0-70-16,18 17 15,0-17-15,0-17 0,36 52 16,-19-53-16,36 18 15,-17-35-15,-1-1 16,18 1-16,-36 0 16,36-1-1,-17-17-15,17 0 16,-18 0-16,18 0 16,-18-17-16,18-1 0,0 0 0,0 1 15,88-54-15,-71 36 16,72-53-1,-72 52-15,1-17 0,-1 1 16,18-1-16,71-53 16,-71 53-16,-17-18 0,17 1 15,53-71 1,-70 52-16,35-105 16,-53 71-16,-18 0 0,0-124 15,-17 141-15,-18-88 16,0 123-16,-36-52 15,1 87-15,-35-17 16,34 36 0,-52 17-16,35 17 15,-70 36-15</inkml:trace>
  <inkml:trace contextRef="#ctx0" brushRef="#br0" timeOffset="122391.3891">10689 12823 0,'-17'0'31,"17"18"-31,0 17 16,-18 54-1,18-36-15,0 17 0,18-17 16,-1 0-16,54 70 16,-36-87-16,18-1 0,0 0 15,0-17-15,0-1 16,-18-17-16,18 0 0,-18-17 0,-17-1 16</inkml:trace>
  <inkml:trace contextRef="#ctx0" brushRef="#br0" timeOffset="122524.9952">10795 13264 0,'35'18'15,"1"-18"-15,16 0 16,37-18-16,-36 1 16,-18-1-16,-17 1 15</inkml:trace>
  <inkml:trace contextRef="#ctx0" brushRef="#br0" timeOffset="122657.8261">10707 12894 0,'0'0'16,"0"-18"-16,17 1 0,19 17 16,17-18-16,0 18 0,-1 0 0,1 0 15</inkml:trace>
  <inkml:trace contextRef="#ctx0" brushRef="#br0" timeOffset="123097.2367">11342 13159 0,'-18'0'16,"36"0"-16,-36 17 15,1 54 1,34-36-16,-17 18 0,18-18 16,17 36-1,-17-36-15,35 0 16,-18-35-16,0 0 16,0-17-16,-17-1 15,-18-17-15,18 0 0,-18-18 16,-18 17-16,0-17 15,18 36-15,-17-1 16,17 1-16,-18-1 0</inkml:trace>
  <inkml:trace contextRef="#ctx0" brushRef="#br0" timeOffset="123674.6074">11730 13406 0,'18'-18'16,"-36"36"-16,53-54 0,-35 1 15,18 17-15,-18 1 16,-18-1-16,1 0 16,-1 36-1,0-18-15,1 53 16,17-35-16,0 17 0,17 0 16,1-17-1,35-18-15,-36 0 16,36-18-16,-17 1 15,-19 17-15,1-18 0,0 0 16,-18 1-16,17-1 16,1 18-16,-1 18 15,1 35 1,0-18-16,17 53 16,-17-53-16,17 54 15,-17-37-15,-18 1 16,0-35-16,0 0 15,-18-18-15,0 17 0,-35-34 16,36-1-16,-36-17 16,35-1-16,1 1 15,-1 0-15,18 0 0,18-18 16,17 17 0,-18 19-16,36-1 0,-17 0 15,-1 1-15,0 17 0,0 0 16,1 0-16</inkml:trace>
  <inkml:trace contextRef="#ctx0" brushRef="#br0" timeOffset="124020.1253">13370 12806 0,'18'53'16,"-36"-106"-16,54 141 0,-1 36 16,-18-72-16,19 54 15,-19-35-15,1-18 0,-18 0 16,53 17 0,-35-52-16,-1-1 0</inkml:trace>
  <inkml:trace contextRef="#ctx0" brushRef="#br0" timeOffset="124855.5121">13776 13159 0,'0'0'16,"0"17"-16,-18 1 0,-17 52 16,17-34-16,18-1 15,0 0-15,0 18 16,0-18-16,53-17 15,-35-18-15,35-18 16,-35-17-16,17 0 16,-18 0-16,-17-1 15,0 19-15,0-36 16,-17 35-16,-1 36 31,18 17-15,0-17-16,0 17 15,0-17-15,18-18 0,-18 17 16,17-17-16,36 0 16,-35 0-16,0 0 0,-1 0 15,1-17 1,0-1-16,-18 0 16,0 36 30,17 0-30,1-1-16,17-17 16,-17 18-16,17-18 15,-17 0-15,-1 0 16,1 0-16,0 18 16,-1-1-16,1 71 0,17 18 15,-17 35 1,-1-35-1,-17-53-15,-17-35 16,17-1-16,-35-17 16,-1-17-1,19-19-15,-1 19 0,-17-54 16,17-70 0,18 88-16,18-35 15,-1 53-15,1 17 16,17 0-16,-17 18 15,0 18 1,-1-18-16,-17 18 16,18-1-16,-1-17 0,-17 18 15,18 0-15,0-1 16,-1-17-16,1 0 0,0 0 0,-1-17 16,1-1-16,0 18 0,17-35 15,-35 17 1,17 0-16,1 1 15,0-1-15,-1 1 0,-17-1 16,18 18-16,0-18 0,-1 1 16</inkml:trace>
  <inkml:trace contextRef="#ctx0" brushRef="#br0" timeOffset="125704.9494">15787 13229 0,'0'-17'15,"17"-19"1,1 1-16,0 17 16,-1-17-16,19-35 15,-19 34-15,1 19 0,-18-19 16,18 36-16,-1-17 0,-17 34 15,18 19-15,-18 52 16,17-35-16,1 17 16,0-34-16,17-1 15,-17-35 1,35 0-16,-36-18 16,19-17-16,-19 0 15,18-36-15,-35 53 16,0-34-16,-17 52 15,-1 0 1,1 0-16</inkml:trace>
  <inkml:trace contextRef="#ctx0" brushRef="#br0" timeOffset="126016.3934">15893 13529 0,'-18'-18'15,"18"1"-15,0-19 16,18 1-16,-18 18 0,17-1 16,19-17-1,-19 17-15,1 18 16,-1 0-16,-17 18 16,18-1-16,0 19 15,-1-19-15,-17 1 0,36-1 16,-19-17-1,1-17-15,0 17 16,-1-18-16,1-17 16,0 17-16,-1 1 15,-17-1-15,18 18 16,-1 0 0</inkml:trace>
  <inkml:trace contextRef="#ctx0" brushRef="#br0" timeOffset="126466.1102">16951 12700 0,'18'53'16,"-1"-18"-16,19 71 16,-36-53-1,17 0-15,-17 70 16,0-52-16,18 35 15,-18-71-15,17 0 16,1-17-16,-18-36 16</inkml:trace>
  <inkml:trace contextRef="#ctx0" brushRef="#br0" timeOffset="126640.224">17251 13229 0,'17'71'16,"-34"-142"-16,52 177 0,-35-88 0,18-1 16,-18 1-16,17-18 0,1 0 15,0-53 1,-18 35-16,0-52 16</inkml:trace>
  <inkml:trace contextRef="#ctx0" brushRef="#br0" timeOffset="126963.9727">17463 13300 0,'0'-36'16,"17"19"-16,-17-18 16,18-1-16,-1-17 15,-17 36-15,18-1 16,17 0-16,-17 18 16,0 18-1,-1 17-15,1 1 16,0-1-16,-18 18 15,17-36-15,-17 36 16,18-35-16,-18 0 16</inkml:trace>
  <inkml:trace contextRef="#ctx0" brushRef="#br0" timeOffset="127273.7836">17798 13229 0,'0'0'16,"53"0"0,-36 0-16,18-35 15,-17 35-15,0-35 16,-18 17-16,0 0 16,-18 1-16,-35-1 15,36 18-15,-19 0 16,19 0-16,-19 18 15,19-18-15,17 17 0,-18 1 16,18 17-16,18-17 0,35 17 16,-18-17-16,35-1 15,-34-17-15,34 0 16,-52 0-16,0 0 16,-36 0-16</inkml:trace>
  <inkml:trace contextRef="#ctx0" brushRef="#br0" timeOffset="127418.7337">17145 12823 0,'0'0'16,"35"0"-16,1 0 15,52 0-15,-18 18 16</inkml:trace>
  <inkml:trace contextRef="#ctx0" brushRef="#br0" timeOffset="127930.0298">18133 13176 0,'-18'0'31,"1"18"-15,-1 0 0,18-1-16,-18 1 15,18 17-15,36 18 16,-1-35-1,0-18 1,-17 0-16,-1-18 16,1 18-16,0-35 15,-18 17-15,0-17 16,0 17-16,0 1 16,0 34 15,17 18-16,1 18-15,0-53 16,-1 18-16,18 0 16,-17-18-16,0-18 15,-1 18-15,1-18 0,-18-17 16,18 17 0,-18 1-16,17-1 15,1 1-15,17 17 16,0 0-16,-17 0 0</inkml:trace>
  <inkml:trace contextRef="#ctx0" brushRef="#br0" timeOffset="128040.8365">18803 13247 0</inkml:trace>
  <inkml:trace contextRef="#ctx0" brushRef="#br0" timeOffset="156386.4973">27023 9031 0,'0'0'0,"-18"0"16,1 0 15,-1 18-15,18 17-16,-18-17 15,1-1-15,17 1 16,-18 17-1,18-17-15,-18 0 0,18 17 16,18 0 0,-18 0-16,18 18 15,-1-17-15,1-19 16,-18 18-16,18 1 0,-18-19 16,17 19-16,1 34 15,-1-35-15,1 36 16,0-36-16,-1 1 15,1-1-15,17-17 0,36 52 16,-54-35-16,54 18 16,-53-17-16,35 16 15,-36-34-15,18 35 16,-17-35-16,17 35 16,-17-36-16,0 36 15,-18-35-15,17 35 16,1-36-1,0 36-15,-1-35 16,36 17-16,-35-35 16,17 18-16,-17-1 15,35-17-15,-18 0 16,18 0 0,-18-17-16,36-1 15,-36 1-15,35-19 16,-34 19-16,34-36 15,-34 35-15,17-53 16,-18 54-16,18-54 16,-36 54-16,19-36 15,-19 35-15,19-17 16,-19 17-16,36-35 16,-18 36-16,18-54 15,-17 53-15,34-52 16,-35 52-1,18-35-15,-17 36 16,-19-1-16,54-17 16,-1 17-1,-34 18-15,-1 0 0,0 0 16,0 0-16,1 0 16,-19 18-16,19-1 15,-36 1-15,17-18 0,-17 35 16,0-17-16,-17 17 15,-1 1-15,0-19 16,-35 36 0,36-35-16,-36 35 15,35-18-15,1-17 0,-36 17 16,17-18-16,1 19 16,0-19-16,0 19 0,-36 17 15,36-36 1,-53 36-16,52-18 15,-52 18-15,35-17 16,-53 34-16,36-35 16,17 1-16,0-19 0,-53 54 15,53-53 1,-35 52-16,35-35 16,-53 18-16,53-17 15,18-1-15,0 0 16,-36 53-16,36-52 0,0-1 15,-18 35 1,17-17-16,-16 18 16,34-18-16,0-18 0,1 0 15,-1 1-15,-17 34 16,35-35-16,-18 1 0,18-19 16,-18 54-1,18 17-15,-17-53 16,17 1-16,0 17 0,0-18 15,0 0-15,0-17 0,17 35 16,1-36 0,17-34-16,1-1 15,-1 0-15,0-17 16,53-53-16,-52 35 16,70-17-16,-71 17 15,71-18-15,-53 18 16,-1 18-16,-16 0 15,-1 17-15,18-53 16,-35 54-16,-1-1 0,1-17 16,-18 17-1,17 18 1,-17-17-16,18 17 16,0 0-1,-1-18-15,19 18 0,17-35 16,-18 17-16,-17 18 15,-1-18-15,18 18 16,-17 0-16,0 0 16,-18 18-1,0 0 1,0-1-16,-18 1 16,18 0-16,18-18 15,-1 0 1,1 17-16,17-17 0,1 0 15,-1 18 1,0-18-16,36 0 16,-54 0-1,-34 0 1,17 17 0,-18-17-16,18 18 15,18-18 16,-18 18-31,17-18 16,1 17-16,0 1 16,-1 0-1,-17-1-15,18 1 16,-1 17-16,1-35 16,-18 18-16,18-1 0,-1-17 15,1 18-15,17 0 16,-17-1-16,0 1 15,-1 0-15,-17-1 16,18-17-16,-18 18 0,18-18 16,-18 18-16,0-1 15,17 1-15,-17 0 16,18 17 0,-18-18-16,17 1 15,-17 0-15,0-1 0,18 19 16,-18-19-1,18 19-15,-18-19 16,17 18-16,-17-17 16,18 0-16,0-1 15,-1 1 1,-17 0-16,0-1 16,-17 1-1,-1 0-15,18-1 16,-18 1-16,-17 35 15,17-36-15,18 1 0,-52 17 16,34 1-16,0-19 16,1 1-16,-1 0 0,0-1 15,1 1-15,-1-1 16,0 19 0,1-36-16,-1 17 0,-17 19 15,17-19-15,1 1 16,-19 0-16,-34 17 15,-1 0-15,54-17 16,-19 17-16,19-17 16,-1-1-16,-17 1 0,-1 17 15,19-17 1,-1 17-16,18-17 16,-17 17-1,34-17-15,-17-1 16,18 1-16,17 0 15,-17-18-15,17 0 0,36 0 16,-36-18-16,35-17 16,-34 17-16,34-35 15,-35 35-15,1 1 16,17-18 0,-18-1-16,-17 1 15,17 0-15,-17 17 16,34-52-16,-16 34 15,-19-17-15,19 18 0,-19-18 16,36-35 0,-18 53-16,18-36 15,-35 53-15,35-17 16,-18 18-16,0-1 0,54-35 16,-54 35-1,-17 1 1,-1 17-16,1 0 0,0-18 15,-1 18-15,1 0 0,17 0 16,0 0 0,-17 18-1,-18-1 1,0 1-16,0 0 0,0 17 16,0-17-1,0-1-15,18 1 16,-18 17-1,-18 0-15,0-17 0,-17 35 16,17-18-16,1-17 16,-1 0-16,-17 17 15,17-18-15,1 1 16,-1 0-16,-17-1 0,-18 19 16,35-19-16,0 19 15,1-19-15,-1 1 0,18-1 16,-17-17-16,17 18 0,0 0 15,0-1-15,0 1 16,0 0-16,0-1 16,17 1-16,1-18 15,-18 18-15,0-1 16,0 1 0,0-1-16,17 19 15,-17-19-15,0 1 0,36 17 16,-36-17-16,17 0 15,1-1-15,0 1 16,-1 17 0,-17-17-16,18-1 0,-18 1 15,18 0-15,-1-1 0,-17 19 16,18-19-16,0 19 0,-1-19 16,1 18-16,17 1 15,-17-19-15,-1 19 16,1-19-16,35 19 15,-35-1-15,17 18 16,-18-18-16,36 36 16,-35-36-16,0 0 0,-1 0 15,1-17-15,0 53 16,-18-36-16,0 0 16</inkml:trace>
  <inkml:trace contextRef="#ctx0" brushRef="#br0" timeOffset="161652.3883">28222 11677 0,'0'-18'15,"-17"36"17,-19 17-17,1 1-15,17-1 16,-17 0-16,17 0 0,1 1 0,17-1 16,-18 18-16,36-36 15,35 1-15,-18 0 16,36-36-1,-18 0-15,-18-17 0,0 18 16,0-72-16,-17 54 16,-36-35-16,1 34 15,-1 19-15,-17-1 0,0 0 16,-18 18-16,-18 36 16,36-1-16,-1 0 15</inkml:trace>
  <inkml:trace contextRef="#ctx0" brushRef="#br0" timeOffset="162404.5701">28787 9948 0,'0'0'16,"-18"-17"-16,18-1 0,-35 36 16,17-1-16,0 19 15,18-19-15,0 36 16,0-35-16,18-1 15,17-17 1,-17-17-16,17-1 0,1-17 16,-19-36-1,-17 54-15,-17-1 16,-19-17-16,1 35 16,0 0-16,-1 17 0,-16 1 15</inkml:trace>
  <inkml:trace contextRef="#ctx0" brushRef="#br0" timeOffset="162787.3823">26317 10760 0,'0'0'16,"-17"53"-16,17-18 0,0 35 15,17-34-15,36 17 16,-18-53-16,18 0 15,-17 0-15,-1-18 0,0 0 16,-17-17-16,17-35 16,-35 34-16,-18-34 15,1 34-15,-18 19 0,17-1 16,-17 1-16,-18 34 16,35 1-16,0 35 15,18-18-15</inkml:trace>
  <inkml:trace contextRef="#ctx0" brushRef="#br0" timeOffset="163064.9854">26458 11342 0,'-53'35'0,"106"-70"0,-106 88 16,36 35-16,17-53 15,17 0-15,19 18 16,17-17-16,-18-1 0,71 0 16,-53-35-16,35-17 15,-71-1-15,19-17 16,-36-1-16,-53-34 16,35 35-16,-17-1 15,0 1-15,-1 0 0,1-18 16,35 35-1,18 1-15</inkml:trace>
  <inkml:trace contextRef="#ctx0" brushRef="#br0" timeOffset="163599.494">28857 10777 0,'0'0'15,"0"-17"-15,0 34 16,36 1 0,-36 17-1,35 18-15,-18-18 16,19 18-16,-19-35 15,19 35-15,-19-35 16,-17 17-16,0-17 16,-17-18-1</inkml:trace>
  <inkml:trace contextRef="#ctx0" brushRef="#br0" timeOffset="163738.5044">28893 10954 0,'0'0'16,"52"-36"-16,-34 19 15,17-1-15,36-17 16,-36 17-16,0-17 16,-17 17-16,-36 18 15,1 18-15</inkml:trace>
  <inkml:trace contextRef="#ctx0" brushRef="#br0" timeOffset="164200.6782">27658 11218 0,'-18'18'16,"18"0"-1,0 17-15,0 0 16,35 0 0,-35-17-16,18 0 0,0 35 15,-18-36-15,-36 19 16,19-19-16,-54 1 15,36-1-15,-18-17 16,35 0 0,1-17-16,-1 17 0,18-18 15,18-17-15,-1 17 16,19-17-16,-1 17 16,0 1-16,18-19 0,0 19 15,0-1-15,0-17 16,-18 17-16,0 1 0,36-1 15,-53 18-15,17 0 16</inkml:trace>
  <inkml:trace contextRef="#ctx0" brushRef="#br0" timeOffset="164454.6349">29298 11307 0,'18'35'0,"-36"-70"0,53 105 15,-17-17-15,-18-35 16,35 35-1,-17-36-15,0 1 0,-18-1 16</inkml:trace>
  <inkml:trace contextRef="#ctx0" brushRef="#br0" timeOffset="164583.46">29333 11395 0,'71'-36'16,"-36"19"-16,54-18 15,-37 35-15,-16-18 16,-1 0-16</inkml:trace>
  <inkml:trace contextRef="#ctx0" brushRef="#br0" timeOffset="164939.5288">29951 12171 0,'35'35'0,"-17"-17"16,17 17-16,-17-17 0,17 17 16,0 0-16,-17 1 15,17-1-15,18 18 16,-35-36-16,-18 19 15</inkml:trace>
  <inkml:trace contextRef="#ctx0" brushRef="#br0" timeOffset="165061.3935">30021 12471 0,'0'0'0,"18"-18"0,0 18 16,52-35-16,-34 17 15,69 1-15,-69 17 16,52-18-16</inkml:trace>
  <inkml:trace contextRef="#ctx0" brushRef="#br0" timeOffset="165263.8393">29968 12841 0,'36'53'16,"-72"-106"-16,89 141 0,-35-52 0,35 34 16,-18-35-16,18 18 15,-35-35-15,-18 0 16,-18-1-16,1-17 16</inkml:trace>
  <inkml:trace contextRef="#ctx0" brushRef="#br0" timeOffset="165378.8472">29968 13123 0,'0'-35'15,"18"35"-15,35-35 16,-18 17 0,18 1-16,53-19 15,-53 1-15,35-18 16,-53 18-16</inkml:trace>
  <inkml:trace contextRef="#ctx0" brushRef="#br0" timeOffset="165824.4903">29510 10213 0,'35'35'16,"-35"0"-16,35 36 16,-17-36-16,0 1 0,17 34 15,-17-35-15,17 18 16,-17-35-16,-1 0 15</inkml:trace>
  <inkml:trace contextRef="#ctx0" brushRef="#br0" timeOffset="165940.9371">29633 10513 0,'0'0'16,"53"-53"-16,-35 35 0,17-17 15,-17 0-15,17 17 0,18-53 16,-35 36-16,-18-18 15</inkml:trace>
  <inkml:trace contextRef="#ctx0" brushRef="#br0" timeOffset="166251.6442">28081 9296 0,'18'0'16,"-18"17"-1,0 1-15,17 17 16,1-17-16,0 17 0,-1 0 16,36 36-1,-17-36-15,-19 1 0,18 16 16</inkml:trace>
  <inkml:trace contextRef="#ctx0" brushRef="#br0" timeOffset="166373.6651">28169 9543 0,'0'0'0,"89"-89"0,-37 54 16,1-18-16,71-35 15,-71 53-15,53-18 16</inkml:trace>
  <inkml:trace contextRef="#ctx0" brushRef="#br0" timeOffset="178108.3812">4498 11324 0,'-18'0'16,"1"0"-16,34 0 15,1 18-15,88-1 16,-36-17-1,89 0-15,-71-17 16,71-1-16,-88 18 16,34 0-16,-69 18 15</inkml:trace>
  <inkml:trace contextRef="#ctx0" brushRef="#br0" timeOffset="179253.9362">8308 11254 0,'0'17'31,"-18"-17"-15,36 0 15,17 0-31,0 0 16,89 0-1,-36 18-15,141 0 16,-105-18-16,176 0 16,-159 0-16,18 0 0,-18 0 15,0 0-15,-18 0 0,54-18 16</inkml:trace>
  <inkml:trace contextRef="#ctx0" brushRef="#br0" timeOffset="181601.4015">13635 11518 0,'0'18'63,"0"17"-48,0-17 1,0-1-16,35 19 15,-35-19-15,53 19 16,-35-19-16,35 1 16,-18 0-16,35-1 15,-34-17-15,-1 18 0,0-1 16,36 1 0,17 17-16,-35-35 15,-18 18-15,1-18 0,-19 0 16,18 0-16,-35 18 31,0-36 16,18 0-31,-18 1-1,18-1-15,-1 0 0,36 1 16,-35-1-16,35-17 15,-18 17-15,0 1 16,1 17-16,-19 0 0,19-18 16,-19 18-16,18 18 15,-17-1 1,17-17-16,1 18 16,-1-18-16,0 0 15,18 0-15,-35-18 16,52 1-16,-34-1 15,34-17 1,-52 17-16,-1 0 16,-52 18-16</inkml:trace>
  <inkml:trace contextRef="#ctx0" brushRef="#br0" timeOffset="183185.8106">15628 10389 0,'0'-17'16,"18"17"-1,17-18 1,-17 18-16,52 0 16,-52 0-1,35 0-15,-36 0 16,1 0-16,-18 18 15</inkml:trace>
  <inkml:trace contextRef="#ctx0" brushRef="#br0" timeOffset="184002.8678">21625 11448 0,'-17'0'15,"34"0"1,19 0 0,52 0-1,-18-18-15,1 18 0,-1 0 16,124 0-16,-88 0 15,106-18-15,-106 18 16,53 0 0,-107 0-16,19 0 15,-53 0-15,-54 0 16</inkml:trace>
  <inkml:trace contextRef="#ctx0" brushRef="#br0" timeOffset="189726.7575">14446 11730 0,'0'-18'16,"0"36"15,0 0-15,0-1-16,0 18 15,0 18-15,-17 36 16,17 16-16,0-69 15,17 17-15,1-36 16,0-17 0,-18-17-1</inkml:trace>
  <inkml:trace contextRef="#ctx0" brushRef="#br0" timeOffset="195208.8613">22031 4604 0,'18'0'78,"17"0"-78,0 0 16,71-18-16,-53 18 15,35 0-15,0 0 16,1-18-16,16 18 0,19 0 16,105-17-16,-123 17 15,123-18-15,-141 18 16,89-17-16,-124 17 15,-18 0-15,-17 0 16,-36 0-16</inkml:trace>
  <inkml:trace contextRef="#ctx0" brushRef="#br0" timeOffset="340907.2989">5944 14058 0,'18'0'15,"0"0"1,-1 0-16,1 0 31,-18-17-31,18 17 16,-1 0 0,18 0-16,-17 0 15,0 0-15,-1 0 16,54 0-16,-36 0 15,36 0-15,-36 0 16,53 0-16,-35 0 16,-18 0-16,18 0 15,18 0-15,-18 0 0,70 0 16,-52 0-16,88 0 16,-89 0-16,89 0 15,-71-18-15,106 18 16,-88 0-16,106-18 15,-89 18-15,106-17 16,-105 17 0,140-18-16,-140 18 15,158 0-15,-17-18 16,-124 18-16,159 0 16,-159 0-16,18-17 15,158 17 1,-158-18-16,141 18 15,-159 0-15,176 0 16,-158 0-16,159-18 16,-160 18-16,142 0 15,-141 0-15,0 0 16,-1 0-16,1 18 0,141-18 16,-141 0-16,158 18 15,-158-18-15,141 0 16,-141 0-16,-1 0 15,1 0-15,159 0 16,-160 0-16,1 0 0,-18 0 16,18 0-16,0 0 15,17 0-15,142 0 16,17-18-16,-177 18 16,19 0-16,176-18 15,-159 1-15,158 17 16,-158-18-16,177 1 15,-177 17-15,0 0 16,0 0-16,0-18 0,194 18 16,-194 0-16,159 0 15,-159 0 1,0 0-16,176 0 16,-176 0-16,0 0 0,212 0 15,-212 0-15,229 0 16,-229 0-16,212 18 15,-212-18-15,0 0 16,0 17-16,159-17 16,-159 18-16,141-18 15,-158 0-15,122 17 16,-175-17-16,70-17 16,-123 17-16,-36-18 15</inkml:trace>
  <inkml:trace contextRef="#ctx0" brushRef="#br0" timeOffset="344461.2676">8343 14587 0,'-17'0'16,"34"0"0,18 0-1,36-17-15,-18-1 16,0 18-16,53 0 16,-53-18-16,70 18 15,-70 0-15,53-17 16,-71 17-16,-17-18 15,-1 18-15,-34-17 16,-1 17 0</inkml:trace>
  <inkml:trace contextRef="#ctx0" brushRef="#br0" timeOffset="344677.709">8855 14693 0,'70'71'16,"-34"-18"-16,16 17 15,-16-34-15,-19 16 16,1-16-16,-36-19 16,18 1-16,-35 0 15,17-1-15,-70 1 16,35 0-16,-52-18 16,69 17-16,-52-17 15,53 0-15,17 18 16</inkml:trace>
  <inkml:trace contextRef="#ctx0" brushRef="#br0" timeOffset="345028.0575">9525 14499 0,'-18'35'16,"1"-17"-16,-1 35 15,18 0-15,-18 70 16,18-70-16,0 88 16,18-88-16,0 36 15,-1-54-15,19 18 16,-1-36-16,-17 1 16,-1-18-16</inkml:trace>
  <inkml:trace contextRef="#ctx0" brushRef="#br0" timeOffset="346146.7121">9931 14905 0,'17'0'31,"1"0"-15,0 0-16</inkml:trace>
  <inkml:trace contextRef="#ctx0" brushRef="#br0" timeOffset="346279.5911">10107 14905 0,'18'0'16,"-36"0"-16,53 0 16,-17-18-1</inkml:trace>
  <inkml:trace contextRef="#ctx0" brushRef="#br0" timeOffset="346401.8384">10266 14852 0</inkml:trace>
  <inkml:trace contextRef="#ctx0" brushRef="#br0" timeOffset="346701.7084">10442 14464 0,'0'0'0,"18"0"16,17 0-16,0 18 15,1 17-15,34 53 16,-52-35-16,35 70 16,-18-52-16,-17 35 15,-18-53-15,-18 35 16,18-70-16,-35 52 15,17-52-15,1-18 16</inkml:trace>
  <inkml:trace contextRef="#ctx0" brushRef="#br0" timeOffset="347418.5042">11553 14834 0,'18'-17'31,"35"17"-15,-35 0-16,-1 0 0,19 0 15,-19 0-15,1 0 0,0 0 16</inkml:trace>
  <inkml:trace contextRef="#ctx0" brushRef="#br0" timeOffset="347541.3613">11553 14940 0,'71'0'0,"-142"0"0,177-17 15,-35-1-15</inkml:trace>
  <inkml:trace contextRef="#ctx0" brushRef="#br0" timeOffset="348658.9247">13582 14693 0,'0'-17'16,"0"-1"-1,18 0 1,-1 1 0,1-19-1,17 19-15,-35-1 16,18 18 0,-18-18-16,-18 18 15,-17-17 1,0 17-16,-36 17 15,18-17-15,0 0 16,0 0-16,-17 0 0,-1 18 16,-52 0-16,70-1 15,-18 1-15,18 0 16,0-1-16,0 1 0,36 0 16,-18-1-16,17 1 15,18-1-15,18-17 0,-1 18 16,54-18-16,-36 0 15,18 0-15,-18 0 0,53 0 16,-70 0 0,35 18-16,-53-1 15,-18 54 1,-17 0-16,17-36 16,1-18-16,-1 19 0,18 17 15,0-18-15,71 0 16,-36-17-1,71-1-15,-53-17 16,53 0-16,-54-17 16,-16 17-16,52-35 15,-70 17-15,-18-17 16,-18 17 0,-35 18-16,18 0 15,17 18-15</inkml:trace>
  <inkml:trace contextRef="#ctx0" brushRef="#br0" timeOffset="348886.7926">13317 15646 0,'18'53'15,"-18"-18"-15,18 0 0,-1-17 16</inkml:trace>
  <inkml:trace contextRef="#ctx0" brushRef="#br0" timeOffset="349004.2016">13335 15381 0</inkml:trace>
  <inkml:trace contextRef="#ctx0" brushRef="#br0" timeOffset="349644.1057">14076 15011 0,'17'0'0,"-17"17"15,18-17-15,0 0 16,-1 0-16,1-17 0,35-19 16,-18 1-16,-17 18 15,17-72 1,-17 54-16,-1-18 0,-17-53 16,0 71-16,-17-53 15,17 53-15,-18 17 16,18 36-1,-17 52-15,17-17 16,-18 106-16,18-89 16,-35 124-16,17-123 15,-35 70-15,35-106 16,-17 1-16,17-19 0,-17 1 16,18-1-16,-1-17 15,0-17-15,1-18 16,17 17-16,35-35 15,-17 35-15,70-17 16,-53 35-16,71 0 16,-71 18-16,53 17 15,-52-17-15,17 17 16,-18-17-16,-18-1 16</inkml:trace>
  <inkml:trace contextRef="#ctx0" brushRef="#br0" timeOffset="349932.3823">14817 14446 0,'0'0'0,"-18"18"0,18 17 0,-35 71 16,35-53-1,0 17-15,0 72 16,0-72-16,0-17 0,17 0 16,-17-18-16,18 1 0,17 16 15,-17-16-15,0-36 16,17 17-1</inkml:trace>
  <inkml:trace contextRef="#ctx0" brushRef="#br0" timeOffset="350518.0377">15169 14905 0,'0'18'31,"0"-1"-31,0 71 16,18 1-1,0-54-15,-1 0 16,1 0-16,0-17 0,35 0 15,-36-18-15,36-18 16,-35 0-16,17-52 16,-35 52-16,18-17 15,-18-18-15,0 35 16,0 1-16,0 34 16,0 36-16,0 35 15,0-35-15,17 53 16,-17-71-1,18 36-15,-18-36 16,-18 1-16,1-19 16,-19-34-1,19-1-15,-36-17 16,35-1-16,-17-34 16</inkml:trace>
  <inkml:trace contextRef="#ctx0" brushRef="#br0" timeOffset="350817.5398">15152 14605 0,'0'-18'15,"17"1"-15,1 17 16,17-36-16,-17 19 16,17-18-1,-17 17-15,0 0 0,-18 36 16,17 17 0,1 18-1,-18-18-15,17-17 16,-17 17-16,18-17 0,17 17 15,-17-35-15</inkml:trace>
  <inkml:trace contextRef="#ctx0" brushRef="#br0" timeOffset="351087.6816">15699 14358 0,'0'35'15,"-18"-17"1,18 53-16,0-36 16,0 53-16,18-53 15,-1 1-15,-17-19 16,18 18-16,0-17 0,17 17 15,-18-35-15,19 0 16,-19 0-16</inkml:trace>
  <inkml:trace contextRef="#ctx0" brushRef="#br0" timeOffset="351227.3586">15893 14658 0,'0'35'15,"0"-17"-15,17-1 16,1-17-16,0 0 16</inkml:trace>
  <inkml:trace contextRef="#ctx0" brushRef="#br0" timeOffset="351350.5559">15946 14411 0,'0'0'16,"0"-18"-16,17 18 16</inkml:trace>
  <inkml:trace contextRef="#ctx0" brushRef="#br0" timeOffset="351518.7516">16122 14340 0,'0'0'16,"35"71"-16,-17-36 0,17 71 16,-17-53-1,-18-18-15,17 71 16,-17-71-16,-35 36 16,18-53-16</inkml:trace>
  <inkml:trace contextRef="#ctx0" brushRef="#br0" timeOffset="351908.0575">16369 15187 0,'0'0'16,"0"35"-16,0-17 0,-18 35 15,1-18-15,-1-17 16,0 17-16,1-17 0,-19 17 16,19-17-1</inkml:trace>
  <inkml:trace contextRef="#ctx0" brushRef="#br0" timeOffset="352725.4745">16916 14923 0,'-18'0'16,"18"17"-16,0 36 16,0-18-1,0 18-15,0-35 16,18 17-16,-1-17 16,1-18-16,0 17 0,-1-17 15,1 0-15,-18-17 16,0-1-1,18 18 1,-1 18 0,18 70-1,1-53-15,-19 18 0,19 0 0,-19 0 16,19 35 0,-36-70-16,0 17 0,-18 18 15,-17-53-15,-18 0 16,17 0-16,1-18 15,0 1-15,0-18 0,-1-1 16,-17-34-16,36 17 16,-1 0-16</inkml:trace>
  <inkml:trace contextRef="#ctx0" brushRef="#br0" timeOffset="353626.3923">17321 14411 0,'-17'-18'16,"-1"36"-16,0 17 15,18 18 1,0-18-16,0 1 0,0 52 15,18-53-15,0 18 16,-1-18-16,19 1 16,-36-19-16,35 1 15,-17-18 1,-1 0-16</inkml:trace>
  <inkml:trace contextRef="#ctx0" brushRef="#br0" timeOffset="353769.6483">17515 14693 0,'0'0'15,"18"53"-15,0-35 0,-1 17 16,-17-17-16,36 17 16,-19-35-16</inkml:trace>
  <inkml:trace contextRef="#ctx0" brushRef="#br0" timeOffset="353892.0161">17551 14605 0,'0'0'16,"0"-18"-16,35 18 16</inkml:trace>
  <inkml:trace contextRef="#ctx0" brushRef="#br0" timeOffset="354059.4492">17727 14499 0,'18'0'16,"-1"0"0,-17 18-1,18-18-15,-18 17 0,0 1 16,0 0-1</inkml:trace>
  <inkml:trace contextRef="#ctx0" brushRef="#br0" timeOffset="354353.4353">17833 14340 0,'0'0'15,"18"0"-15,-1 0 0,1 0 16,17 53-16,0-17 16,18 52-1,-35-18-15,0-17 0,17 88 16,-35-70-16,18-18 15,-18 0-15,0 0 0,-36 17 16,19-34-16,-19-1 16,19-18-16</inkml:trace>
  <inkml:trace contextRef="#ctx0" brushRef="#br0" timeOffset="354714.7222">18874 14905 0,'17'0'15,"1"18"-15,0-18 16,17 0-16,0 0 0,0-18 15,36 18 1,-53 0-16,17-18 16</inkml:trace>
  <inkml:trace contextRef="#ctx0" brushRef="#br0" timeOffset="354864.991">18997 14676 0,'35'88'15,"-35"-35"-15,36 53 16,-19-54-16,19 1 16,-19-17-16,1 17 0,17-1 15</inkml:trace>
  <inkml:trace contextRef="#ctx0" brushRef="#br2" timeOffset="361605.7764">20496 14587 0,'0'-17'0,"18"17"16,-18-18 0,18 18-1,-1 0 1,-17-18-16,18 18 16,0 0-16,-18-17 15,17-1 1,-17 1-16,0-1 15,0 0 1,-17 1 0,-1 17-1,-17 0-15,-1 0 0,1 0 16,-18 17-16,-70 1 16,52-18-16,18 18 15,-17-18-15,-36 0 16,53 17-16,18-17 0,-1 0 15,1 18-15,0 17 16,17-17-16,36 35 16,52-18-1,-34-17-15,52 17 16,-35-35-16,53 17 16,-71 1-16,0-18 15,-35 18-15,0-1 16,-17-17-16,-19 18 0,-52 0 15,35-1-15,-53 36 16,53-35-16,18 17 16,0 0-16,17 1 0,53 34 15,1-34-15,70 16 16,-36-34 0,107 17-16,-107-35 15,71 0-15,-70-17 16,17-19-16,-70 19 15,-18-18 1,0-1-16,-36 19 0,19-1 16,-19 0-16,-34 18 15</inkml:trace>
  <inkml:trace contextRef="#ctx0" brushRef="#br2" timeOffset="361994.3133">20038 15787 0,'0'0'16,"17"17"-16,19-17 0,-1-17 15,0-18-15,-17-1 16,17 1-16,-17 0 16,-18-1-16,0 1 0,0-35 15,-18 52-15,1 0 16,-1 1-16,0 17 16,1 0-16,-1 0 0,-17 17 15,35 1-15,0 35 16,0-18-16,17 18 15,1-35-15,17 17 16,36 0-16,-36-35 16,0 18-16,36-18 15,-18 0 1</inkml:trace>
  <inkml:trace contextRef="#ctx0" brushRef="#br2" timeOffset="362528.4098">21237 14323 0,'18'17'15,"0"72"1,-18-19-16,17 1 0,-17 17 16,0 0-16,0 0 0,0 1 0,18-19 15,-18 54-15,0-72 16,17 19 0,1-53-16,0-18 15</inkml:trace>
  <inkml:trace contextRef="#ctx0" brushRef="#br2" timeOffset="362734.9459">21519 14376 0,'0'0'0,"0"17"0,36 36 15,-36 0-15,35 71 16,-35-36-16,0 88 15,0-88-15,18 54 16,-18-107-16,17 53 16,-17-70-16,18-1 15</inkml:trace>
  <inkml:trace contextRef="#ctx0" brushRef="#br2" timeOffset="363184.8341">22031 14693 0,'0'18'16,"0"-36"-16,-18 53 0,18 54 15,0-36-15,0 0 0,0-1 16,18 37-16,-18-72 16,53 36-16,-35-53 15,34 0 1,-34 0-16,0-17 0,-1-36 16,1 0-1,-18 35-15,0 0 16,0 54-1,35 17 1,-17-36-16,35 36 16,-18-35-16,18-1 15,-18-17-15,1-35 16,-19 18-16,-17-54 16,0 36-16,-17-1 15,17-16-15,-18 16 0,-17-17 16,17 18-16,0 0 0,18-1 15</inkml:trace>
  <inkml:trace contextRef="#ctx0" brushRef="#br2" timeOffset="363446.7648">22525 14393 0,'35'0'16,"-17"-17"-16,-1 17 15,36 0-15,-17 0 16,-19 0-16,1-18 15,0 18-15</inkml:trace>
  <inkml:trace contextRef="#ctx0" brushRef="#br2" timeOffset="363619.7833">22578 14446 0,'0'53'16,"0"-106"-16,0 141 0,0-52 0,17-1 0,-17-17 15,36 17 1,-19-17-16,19-18 16,-19 0-16,1 0 15,0 0-15,-18-18 16</inkml:trace>
  <inkml:trace contextRef="#ctx0" brushRef="#br2" timeOffset="363940.8495">22807 14623 0,'18'0'16,"-1"-18"-16,1 0 15,-18 1-15,18-19 0,-1-16 16,-17 34-16,0-17 15,0 17 1,0 0-16,-17 18 0,-1 0 16,18 18-1,-18 0-15,18 17 16,0-17-16,0 17 0,18 18 16,0-36-16,-1 36 15,1-53-15,0 18 16,-1-18-16,1-18 15</inkml:trace>
  <inkml:trace contextRef="#ctx0" brushRef="#br2" timeOffset="364253.2969">23019 14376 0,'17'0'16,"1"0"-16,0 0 16,17 0-16,-17 0 15,-1 0-15,19 17 16,-36 1-16,0 35 16,0-35-16,-18 34 15,18-16-15,0-19 16,0 1-16,0 0 0,0-1 15,0 1 1,18-18-16,-36-18 16,0 1-1,1 17-15,-1-18 16</inkml:trace>
  <inkml:trace contextRef="#ctx0" brushRef="#br2" timeOffset="364709.2606">23424 14376 0,'-17'88'15,"17"-35"-15,17 0 16,1 88 0,-18-88-16,0 17 0,18 1 15,-18-18-15,17 53 16,-17-53-16,18-18 0,-18 0 15,18 18-15,-1-35 16</inkml:trace>
  <inkml:trace contextRef="#ctx0" brushRef="#br2" timeOffset="364913.8467">23601 14605 0,'0'0'16,"35"106"-16,-35-53 0,18 17 15,-18-17-15,17 18 0,1 35 16,0-53-16,-1 35 16,-17-71-16,18 19 15</inkml:trace>
  <inkml:trace contextRef="#ctx0" brushRef="#br2" timeOffset="365242.0894">23777 14270 0,'0'0'16,"36"0"-16,-19 18 15,1-1-15,17 36 16,-17-35-16,17 17 16,-35-17-16,0-1 0,-18-17 15,18 18 1,-17-18-16,34 0 15,19 18 1,-19-18-16,19 0 16,-19 17-16,18-17 0,1 35 15,-19-35-15</inkml:trace>
  <inkml:trace contextRef="#ctx0" brushRef="#br2" timeOffset="365642.7968">24042 15399 0,'0'0'15,"17"0"-15,-17-36 16,18 19-16,-18-18 16,0-18-16,-18 17 15,18-52-15,-17 35 16,-1-17-16,18 52 16,0 0-16,0 1 15,18 17 1,-1 17-1,1-17-15,35 18 16,-35-18-16,-1 0 16,19 0-16,-19 0 0,18 0 15,-52 0 17,-1 18-32</inkml:trace>
  <inkml:trace contextRef="#ctx0" brushRef="#br2" timeOffset="365784.5105">24095 15152 0,'0'0'15,"70"17"-15,-34 1 0,34-18 16,-35 0-16,-17 0 16,0 0-16,-1 0 15</inkml:trace>
  <inkml:trace contextRef="#ctx0" brushRef="#br2" timeOffset="366472.4486">19368 14552 0,'-18'18'32,"18"-1"-32,-18 36 15,1-17-15,-1-19 16,-17 36-1,35-18-15,-18-17 16,18 0-16,0-36 16</inkml:trace>
  <inkml:trace contextRef="#ctx0" brushRef="#br2" timeOffset="366676.9321">19226 14252 0,'0'18'16,"18"35"-1,0-18-15,-1 0 0,19 54 16,-19-54-16,19 53 16,-19-53-16,18 36 15,-17-54-15,-18 19 16</inkml:trace>
  <inkml:trace contextRef="#ctx0" brushRef="#br2" timeOffset="366888.169">19173 14940 0,'18'0'0,"0"0"15,35 18-15,0-18 16,52 0 0,-34 0-16,0 0 0,-19 0 15,54 0-15,-88 0 16,0 17-16</inkml:trace>
  <inkml:trace contextRef="#ctx0" brushRef="#br2" timeOffset="367162.4237">19262 15152 0,'35'0'15,"-70"0"-15,88 0 0,-36 35 16,-17-17-1,18-1-15,-18 1 0,0 17 16,0-17-16,-18 17 16,1-17-16,-1-1 15,18 1-15,-18 0 0,18-1 16,18 1 0,35-36-16,-18 1 15,-17-1 1</inkml:trace>
  <inkml:trace contextRef="#ctx0" brushRef="#br2" timeOffset="367562.2271">19456 15275 0,'0'0'16,"0"36"-16,0-19 0,0 1 15,0-1-15,0 1 16,17 0-16,-17-1 15,0-34 1,0-19 0,18 19-16,-18-1 0,18 1 15,-1-19-15,1 36 16,0-17-16,-1 17 16,-17 17-16,18 1 15,-18 0-15,0-1 0,0 1 16,17-1-1,-17-34 1,18-1 0,0 18-16,-1-17 0,-17-1 15,18 18-15,0-18 0,-1 18 16,19 18 0,-19 0-16,1 17 15,-18 0-15,17 0 16,-17-17-16,0 0 15</inkml:trace>
  <inkml:trace contextRef="#ctx0" brushRef="#br0" timeOffset="377443.6476">8449 15804 0,'0'0'16,"-18"0"15,18 53-31,0 0 15,0 88-15,0-52 16,18 140-16,-18-88 16,18 159-1,-18-141-15,17 140 16,1-157-16,0 105 16,-1-124-16,-17-17 15,0-18-15,0 53 0,0-70 16,0-18-16,0-18 15,18 0-15</inkml:trace>
  <inkml:trace contextRef="#ctx0" brushRef="#br0" timeOffset="378434.9983">7990 17921 0,'18'18'63,"0"-18"-48,-1 0 1,1 17-16,0-17 16,17 0-1,18 0-15,-36 0 16,54 18-16,-36 0 16,71-18-16,-53 17 15,71 1 1,-54-18-16,1 0 0,17 18 15,-18-18-15,19 0 0,105 0 16,-106 0-16,123 0 16,-87 0-16,-18 0 15,17 0-15,18-18 0,-17 18 16,17 0-16,0 0 0,141 0 16,-123 0-1,141 18-15,-141-18 16,140 17-16,-157 1 15,-1 0-15,17-18 0,125 35 16,-125-35 0,125 17-16,-125-17 15,125 0-15,-160 0 16,18 0-16,-17 0 16,-1 0-16,-17-17 0,70 17 15,-87 0-15,16-18 16,-87 18-16,0 0 15</inkml:trace>
  <inkml:trace contextRef="#ctx0" brushRef="#br0" timeOffset="381291.6251">9895 18468 0,'0'18'16,"-17"-18"-1,34 17-15,1-17 16,0 0-16,17 18 16,0-18-16,36 0 15,-18 0-15,0 0 0,17 0 16,-17 0 0,-35 0-16</inkml:trace>
  <inkml:trace contextRef="#ctx0" brushRef="#br0" timeOffset="381431.3225">10072 18538 0,'0'18'15,"0"-36"-15,17 36 16,1-18-16,53 0 16,-54 0-16,36 0 15,-18 0-15,-17 0 0,0 0 16,-18 18-16</inkml:trace>
  <inkml:trace contextRef="#ctx0" brushRef="#br0" timeOffset="381642.5221">10037 18380 0,'0'88'0,"0"-176"0,0 211 16,0-52-16,0-18 16,17 0-16,1-36 15,-1 1-15,-17 0 16,36-18-16,-19-36 16</inkml:trace>
  <inkml:trace contextRef="#ctx0" brushRef="#br0" timeOffset="381826.0926">10195 18309 0,'0'0'0,"0"53"0,0-18 0,0 71 16,18-71-16,0 36 15,-18-36 1,17 1-16,-17-1 15,18-35-15,-18 18 0</inkml:trace>
  <inkml:trace contextRef="#ctx0" brushRef="#br0" timeOffset="382210.071">10513 18468 0,'0'0'0,"17"0"31,1 0-31,17 0 16,-17 0-16,0 0 0,17 0 0,-17 18 15,17-18 1</inkml:trace>
  <inkml:trace contextRef="#ctx0" brushRef="#br0" timeOffset="382755.1196">10601 18203 0,'0'18'15,"0"0"-15,0 17 0,0-17 16,0 17-16,0 0 0,0 0 0,0-17 15,0 35 1,18 0-16,-18-36 16,17 1-16,-17-36 31</inkml:trace>
  <inkml:trace contextRef="#ctx0" brushRef="#br0" timeOffset="383267.219">10460 18591 0,'0'36'16,"0"-19"-16,0 1 0,-18 0 16,18-1-16,0 1 15,18-18-15,-18 18 16,18-18 0,-18-18-16</inkml:trace>
  <inkml:trace contextRef="#ctx0" brushRef="#br0" timeOffset="383399.6186">10442 18380 0,'0'17'0,"0"1"16,0 0-16</inkml:trace>
  <inkml:trace contextRef="#ctx0" brushRef="#br0" timeOffset="384752.1263">10795 18609 0,'0'18'16,"18"-18"-1,-1 17 1,1-17-16,0 0 15,17 0-15,-18 0 16,1-17-16,0 17 16,-18-18-16,0 0 15,-18 1-15,0-1 16,1 0 0,-18 18-16,17-17 15,0 17-15,1 17 16,17 1-16,0 0 15,0-1-15,17 36 16,1-35-16,0 0 16,-1-18-16,1 17 0,35-17 15,-36 0-15,19 0 16,-36-17-16,17 17 16,-17-18-16,0 0 15,0 1 1,18 34 15,0-17-15,-1 0-1,-17-17 1,18-1 0,-18 0-16,18 1 15,-18-1-15,17 18 0,1 0 16,-18-18-16,17 18 0,19 0 15,-19 18 1,1-18 0,-18 18-16,18-18 0,-18 17 31,0 1-15,-18 0-16,18-1 15,0 1 1,0 0-16,18-18 15,-1 0 1,1-18-16,-18 0 16,0 1-1,0-1 1,0 0-16,-18 18 16,1 0-1,17 18 1,17-18-1,1 18-15,0-18 16,-1 17-16,1-17 16,-18 18-1,0-36 1,0 1 0,-18-1-1,18 0-15,35 1 16,-17 17-16,17-18 15,18 0-15,-17 18 16,34-17 0,-52 17-16,-1 0 0,1-18 0,0 18 15,-18-17 1</inkml:trace>
  <inkml:trace contextRef="#ctx0" brushRef="#br0" timeOffset="384918.7709">11553 18309 0,'0'35'15,"0"-70"-15,0 106 0,0-1 16,0-34-16,0-1 0,18 0 16,0 18-1,-18-35-15,17-1 0,1-17 16</inkml:trace>
  <inkml:trace contextRef="#ctx0" brushRef="#br0" timeOffset="385068.7124">11748 18503 0,'0'0'0,"0"18"0,0 35 15,17-18 1,-17-17-16,35-1 15,-17-17-15</inkml:trace>
  <inkml:trace contextRef="#ctx0" brushRef="#br0" timeOffset="385212.815">11800 18397 0,'-17'18'15,"17"0"-15,17 17 16,-17-17 0</inkml:trace>
  <inkml:trace contextRef="#ctx0" brushRef="#br0" timeOffset="385444.8972">11906 18556 0,'18'18'15,"-18"-1"-15,0 1 0,0 0 16,18-1-16,-1 1 16,1-18-16,-1 0 15,1-18-15,-18 1 16,0-19 0,0 19-16,-35-1 15,17 0-15,1 1 16,-1 17-16,-17 0 15</inkml:trace>
  <inkml:trace contextRef="#ctx0" brushRef="#br0" timeOffset="385702.8826">12136 18662 0,'0'18'16,"0"-36"-16,17 18 31,1-18-15,-18 1-16,17-19 15,1 36-15,0-17 0,-1 17 16,-17 17 15,18 19-31,-18-1 16,18-17-16,-18 17 15,17-35-15</inkml:trace>
  <inkml:trace contextRef="#ctx0" brushRef="#br0" timeOffset="386113.8971">12594 18538 0,'0'0'16,"-35"18"-16,35 0 0,-18-1 15,18 1 1,18 0-16,-18-1 0,35 1 16,0 0-16,-17-1 15,17 1 1,-35 0-16,-17-1 15,-36-17 1,35 0-16,-35 0 16,36 0-16,-36-35 15</inkml:trace>
  <inkml:trace contextRef="#ctx0" brushRef="#br0" timeOffset="388243.8408">8855 15857 0,'-18'0'0,"36"18"47,-18 0-32,17-18-15,-17 17 16,0 1-16,18-18 16,-18 18-16,18-1 15,-1 1 1,-17-1-16,18 1 15,0 0-15,-1-1 0,18 19 16,-35-1 0,36 0-16,-19-17 15,19 17-15,-1-17 16,-17-18-16,-1 17 16,1 1-16,0 0 0,17-1 15,-18-17-15,19 36 16,-19-19-16,36 1 15,-35 0-15,0-1 16,17 18 0,18 1-16,-36-19 0,1 1 15,17 17-15,-17-17 16,17 0-16,-17-1 16,17 18-16,0-17 15,18 17-15,-17-35 16,17 36-1,-18-19-15,35 19 16,-52-19-16,17 1 16,1 0-16,-19-1 0,18 1 15,-17-1-15,17-17 0,-17 18 0,0 0 16,-1-1-16,36 1 16,-18 0-16,-17-1 15,0-17-15,17 18 0,-17-18 16,35 35-16,-36-35 15,1 0-15,0 18 16,34-18-16,-34 17 0,17-17 16,18 18-1,-17 0 1,-1-1-16,0 1 16,-17 0-16,35-18 15,-36 17-15,1-17 16,0 0-16,-1 0 0,1 18 15,35-18 1,-36 18-16,19-18 16,-1 0-16,0 17 15,-17-17-15,35 18 16,-36-18-16,19 17 16,-19-17-1,19 18-15,-19-18 16,1 18-16,17-18 0,0 17 15,-17-17-15,17 18 16,-17-18-16,17 18 16,-17-18-16,35 17 15,-36-17 1,36 18-16,-35 0 16,17-18-16,-17 0 0,17 17 15,18-17-15,-18 18 16,18-18-16,-17 18 15,-1-18 1,0 0-16,-17 17 0,17-17 0,36 18 16,-54-1-16,54 1 15,-36 0-15,0 17 16,1-17-16,34-1 16,-52 1-16,52 0 15,-34-1-15,17 1 16,17-1-1,-35-17-15,1 0 0,52 18 16,-53-18 0,0 18-16,1-18 0,-1 0 15,0 17-15,1-17 0,34 0 16,-35 18-16,-17-18 16,0 0-16,-1 0 15,-17-18 48</inkml:trace>
  <inkml:trace contextRef="#ctx0" brushRef="#br0" timeOffset="389056.7167">13370 17445 0,'18'0'15,"17"18"-15,-17-18 16,70 0 0,-53 0-16,36-18 15,-36 18-15,18 0 16,-35 0-16,-36 18 15,-17-18 1,17 0 0,1 0-16,-1 0 0,0 17 15,1-17-15,-1 18 16,18-1-16,0 19 16,18-1-16,-1-17 0,36 17 15,-35 0 1,-1-17-16,1 17 0,0-17 15,-18 17-15,0 18 16,0-35-16,-18 34 16,0-52-16,-17 18 15,0 0-15,17-18 16,1 0-16,-1 0 0,-17 0 16,17 0-16,0 0 15,18-18 1,0 0-16</inkml:trace>
  <inkml:trace contextRef="#ctx0" brushRef="#br0" timeOffset="403423.1826">12647 16087 0,'0'-18'16,"0"36"15,18 17-15,-18-17-16,0 17 15,0-17-15,-18-1 16,18 1-16,0-1 0,0 1 15,0 0-15,0-1 0,18-17 16,-18 36 0,17-36-16,1 17 0,0 1 15,-1 0 1,1-18-16,0 0 0,-18 17 16,35-17-1,-18 0-15,1 0 16,0 18-16,-18-1 15,17-17-15,1 18 16,17 0 0,-17-18-16,17 17 15,-17-17-15,0 0 16,17 0-16,-18 18 16,19-18-1,-19 0-15,19 18 16,-19-18-16,19 17 15,-19-17-15,18 0 16,1 0-16,17 0 16,-18 0-16,-17 0 15,70 0-15,-53 0 16,36 0 0,17 18-16,-35-18 15,35 0-15,-35 0 16,70 0-16,-70 0 15,88-18-15,-70 18 16,52-17 0,-52 17-16,-1 0 0,19 0 15,-19-18-15,89 18 16,-71 0-16,71 0 16,-71-18-16,71 18 15,-71 0-15,71 0 16,-89 0-16,89 0 15,-88 0-15,87 0 16,-69 0-16,69 0 16,-87-17-16,105 17 15,-88 0-15,1 0 16,87 0 0,-88 0-16,89 0 15,-89 0-15,18 0 0,-18 0 16,106 0-16,-88 0 15,88 0-15,-88 0 16,105-18-16,-105 18 16,106 0-1,-106 0-15,105 0 16,-105 0-16,123 0 16,-123 0-16,124 0 15,-125 0-15,125 0 16,-124 0-16,105 0 15,-87 0-15,105 0 16,-123 0-16,141 0 16,-141 0-16,141 0 15,-142 0-15,19 0 16,105-18 0,-123 18-16,0 0 0,0 0 15,-1 0-15,19 0 0,-18 0 16,105-17-16,-105 17 15,106 17 1,-106-17-16,-18 0 0,106 18 16,0 0-1,-106-1-15,0-17 16,1 18-16,-1-18 0,88 18 16,-88-18-16,53 0 15,-70 17-15,35-17 16,-71 0-16,0 0 15,-17 0-15,0-17 16,-18-1 0,17-17-1,-17 17-15,0 0 16,18-34-16,-18 16 16,0-34-16,0 52 15,-53-35-15,18 53 16</inkml:trace>
  <inkml:trace contextRef="#ctx0" brushRef="#br0" timeOffset="407975.5055">12894 15734 0,'-18'0'15,"18"-18"17,0 36-17,0 0 1,0 17-1,0-18-15,0 19 16,0-19-16,0 1 16,0 0-16,0-1 0,0 1 15,0 0-15,18 17 16,-18-18 0,18 1-16,-1-18 15,1 0-15,0 0 16,17 0-16,-17 0 0,17 0 15,-18 0-15,1 0 16,0 0-16,17 0 0,0 0 16,1 18-1,16-18-15,-16 0 16,17 17-16,-18-17 16,18 0-16,-18 0 15,36 0 1,-36 0-16,0 0 0,1 0 15,52-17-15,-53 17 16,0 0-16,1-18 0,-1 18 16,53-18-16,-53 1 15,1 17-15,-1 0 16,35 0-16,-34 0 16,34 0-16,-34 0 15,-1 0-15,0 0 0,0 0 16,1 0-16,34 0 15,-35 0-15,36 0 16,-36 0-16,36 0 16,-36 0-16,0 0 15,18 0-15,-17 0 0,17-18 16,-18 18-16,0 0 0,71 0 16,-71 0-1,18-17-15,53 17 16,-53 0-16,0 0 0,53 0 15,-53 0-15,-1 0 16,1 0-16,0 0 0,53 0 16,0 0-1,-53 0-15,0 0 16,53 0-16,-53 0 16,70 0-16,-70 0 15,0 0-15,0 0 0,70-18 16,-70 18-16,71 0 15,-71 0-15,70-18 16,-70 18-16,53 0 16,-53 0-1,35-17-15,-53 17 16,36 0-16,-36 0 16,-17 0-16,17 0 15,0 0-15,18 17 0,-35-17 16,35 0-1,-36 0-15,19 0 16,-19 0-16,18 0 16,-17 0-16,0 0 15,-1 18-15,19-18 16,-19 18-16,19-18 16,-19 0-16,18 17 15,1-17-15,17 0 16,-36 0-16,1 0 15,0 0 1,17 0-16,-17 0 16,-18 18-1,0-36 32,17 18-47,-17-17 63,0-1-32,0 0-15,0 1-16,0-1 15,0 0 1,0 1-16,0-36 15,0 35 1,0-35-16,0 18 16,0 0-16,0-53 15,0 52-15,0-70 16,18 18 0,-18 53-16,0 0 0,0-36 15,17 36-15,-17-53 16,18 35-16,-18 17 15,18-69-15,-1 52 16,1-53 0,0 53-16,-18-18 0,17-52 15,-17 70-15,18-53 16,-18 71-16,0-36 16,0 36-16,0 17 15,0-17-15,-18 17 0,18-17 16,-17 18-16,17-1 15,-18 18-15,18-18 16,-18 1-16,1 17 16,-1 0-1,0 17-15,18 1 16,-17 0 0,-1-18-1,1 0-15,17 17 0,-18-17 16,0 0-16,-17 0 15,0 18-15,-18-18 16,-18 0 0,-17 0-1,0 0-15,17 0 16,18 0-16,-88 0 16,71 0-16,-89 0 15,71 0-15,0 0 0,-1 17 16,1-17-16,-18 0 15,-88 18-15,106-18 16,-18 0-16,-105 0 16,105 18-16,0-18 0,0 0 15,-106 0-15,107 17 16,-107-17-16,106 0 16,0-17-16,0 17 15,1 0-15,-89-18 16,88 18-16,-88-18 15,0 18-15,0 0 16,0 0 0,105 0-16,-105 0 15,106 0-15,-88 0 16,88 0-16,-71-17 16,71 17-16,-53 0 15,70 0-15,-52 17 16,17-17-1,70 0-15,-16 18 16,-19-18-16,53 0 16,-17 0-16,53 0 47,-1 0-32,1 18-15,0-1 16,-18 19-1,17-19-15,-17 36 16,18-17-16,-18-1 16,18 0-16,-18 0 0,35 54 15,-18-37-15,19 54 16,-19-35-16,19 52 16,-36-52-16,17 70 15,-17-70-15,0 70 16,18-71-16,0 54 15,-1-71 1,-17 0-16,18-18 0,-1 53 16,-17-53-16,0-17 15,0 35-15,0-36 16,0 1-16,0 0 16,0-1-1,0 1-15,0 0 16,0-1-1,18-17-15,17 18 16,-17-18-16,0 0 16,-1 0-16</inkml:trace>
  <inkml:trace contextRef="#ctx0" brushRef="#br0" timeOffset="414048.9833">18680 16598 0,'0'-17'0,"-18"-1"16,18 0-1,-18 18 1,18-17-16,-17 17 16,-1 0-1,18-18 1,-18 18-16,18-18 31,0 1-15,0 34 31,0 1-47,18 0 15,0 17 1,-18-17-16,17 52 15,1-52-15,0 52 16,-18-52-16,17 35 16,-17-35-16,0-1 15,-17-34 17,17-1-17,0 0-15,0 1 16,17-19-16,-17 19 15,0-1-15,0 0 16,18 1-16,-18-1 0,0-17 16,-18 35-16,18-18 15,0 1-15,-17 17 0,17-36 16,-18 36-16,18-17 16,-35-1-16,35 0 15,-36 1-15,19 17 16</inkml:trace>
  <inkml:trace contextRef="#ctx0" brushRef="#br0" timeOffset="417856.4102">19121 15840 0,'0'17'47,"0"1"-31,0 0-16,0-1 15,0 1-15,0 17 16,0-17-16,17-1 16,1-17-16,17 18 15,-17-18-15,17 0 16,-17 0-1,35 0-15,-36 0 16,36 18-16,-18-18 16,54 0-16,-54 0 15,71 0 1,-36-18-16,36 18 16,-53 0-16,71 0 15,-72 0-15,37 0 16,-36 0-16,-1 0 15,1 0-15,0-18 0,0 18 16,53 0 0,-53 0-16,53 0 0,-53-17 15,0 17-15,0 0 0,-1 0 16,1 0-16,53 17 16,-53-17-16,53 18 15,-71-18-15,18 0 0,53 0 16,-71 0-1,89 0-15,-71 0 16,70 0-16,-52 0 16,70 0-16,-71 0 15,71 0 1,-70 0-16,35 0 16,-36 18-16,-17-18 15,18 0-15,-18 0 0,70 0 16,-52 0-16,35 0 15,-53 0-15,52 0 16,-69 0-16,87 17 16,-70-17-16,53 0 15,-36 0-15,19-17 16,-36 17-16,17 0 16,-35 0-1,36-18-15,-36 18 16,18 0-16,0 18 15,18-18-15,-18 17 16,17-17-16,-35 0 16,36 0-16,-53 0 15,-1 0-15,18 0 16,-17 0-16,17 0 16,-17-17-16,17 17 15,1-18-15,-19 18 16,-17-18-16,18 1 15,-18-1-15,0 1 16,-18-1-16,18 0 16,-35-17-16,17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48:54.7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15028 0,'0'53'16,"0"18"0,18-36-16,-1 71 15,-17-53-15,18 17 16,-18-17-16,0 18 0,18-18 16,-18 0-16,0-18 0,0 0 15,0 1-15,0-1 16,0-18-16</inkml:trace>
  <inkml:trace contextRef="#ctx0" brushRef="#br0" timeOffset="334.7547">23036 15434 0,'0'-18'31,"53"-17"-31,-35 0 16,17 0-16,1-1 0,-1-17 16,0 18-16,-17 0 15,-1 17-15,1-17 0,0 17 16,-1 18-1,1 0-15,0 18 16,-1 0-16,1 17 16,17-18-16,-17 19 0,17-19 15,-17 19-15,17-19 16,0 1-16,0 0 0,1-18 16,-19 0-16</inkml:trace>
  <inkml:trace contextRef="#ctx0" brushRef="#br0" timeOffset="767.8184">25594 15064 0,'0'0'16,"18"53"-16,-18 35 15,17 18 1,-17-36-16,18-17 0,0 123 16,17-52 15,-35-89-31,18 0 15,-18-52 1</inkml:trace>
  <inkml:trace contextRef="#ctx0" brushRef="#br0" timeOffset="1044.7386">25471 15311 0,'17'0'16,"1"-36"0,-1 19-16,1-1 15,-18-17-15,18 17 0,-1-17 16,-17 17-16,0-17 16,18 17-16,-18 1 0,0-1 0,18 18 15,-1 0-15,19 35 16,-19 1-1,19-1-15,-1 0 0,35 36 16,-34-54-16,17 1 16,-1 0-16,1-18 15</inkml:trace>
  <inkml:trace contextRef="#ctx0" brushRef="#br0" timeOffset="1546.9767">28258 14940 0,'0'35'16,"17"-17"-16,-17 35 0,0-18 16,18 18-16,-18 53 15,17-53-15,-17 0 16,0 0-16,18 0 0,0 35 15,-1-53-15,-17-17 16,18 17 0,0-17-16</inkml:trace>
  <inkml:trace contextRef="#ctx0" brushRef="#br0" timeOffset="1814.1661">27940 15117 0,'18'0'15,"35"-36"1,-18 19-16,0-1 0,18-17 0,35-18 16,-35 35-1,-18-17-15,-17 17 0,17 1 16,-17-1-16,0 18 0,-1 0 15,1 53 1,-18-18-16,18 0 0,-1 18 16,1-17-16,-1 17 0,36 17 15,-35-52 1</inkml:trace>
  <inkml:trace contextRef="#ctx0" brushRef="#br0" timeOffset="5216.8928">22913 16316 0,'-18'0'16,"36"0"-16,-71 18 0,35-1 0,1 19 16,-1 16-1,0-16-15,18-1 0,0 36 16,0-36 0,18 0-16,0-17 0,-1-1 15,1 1-15,17 0 0,-17-18 16,35-18-16,-36 18 15,-17-18-15,18-35 16,-18 36-16,0-36 16,-18 18-16,1 17 15,-1 0-15,1-17 0,-1 17 16,0 1-16</inkml:trace>
  <inkml:trace contextRef="#ctx0" brushRef="#br0" timeOffset="5368.1631">23266 16616 0,'0'0'16,"-18"0"-16,18 17 0,18-34 31,-1 17-31</inkml:trace>
  <inkml:trace contextRef="#ctx0" brushRef="#br0" timeOffset="5767.1482">23548 16334 0,'0'0'16,"53"-18"-16,-36 0 0,19 18 16,-1-17-16,-17 17 0,-1-18 15,1 18-15,0 0 16,-36 0 0,-35 18-1,18-1-15,-1 1 0,19 17 16,-36 18-16,35-35 15,1 17-15,17-17 0,17 17 16,36 0 0,-18-17-16,1 0 0,17-1 0,-18 1 15,18 17 1,-35-35-16,-18 18 0,-18-1 16,-53-17-1,36 18-15,-18-18 0,0 0 16,18 0-16,-18 18 15,18-18-15,17 17 0,0-17 16</inkml:trace>
  <inkml:trace contextRef="#ctx0" brushRef="#br0" timeOffset="6393.4232">25259 16316 0,'0'-18'15,"0"36"-15,-18-36 16,1 18-16,-1 18 0,0 17 16,1-17-16,-1 52 15,18-34-15,0-1 0,0 0 16,35 18-1,1-18-15,-19-17 0,54 0 16,-36-18-16,0-18 16,18 0-1,-35-17-15,-18 18 0,0-19 16,-53-52-16,35 53 16,-52-18-1,52 35-15,-17 1 0,17 17 16,36 0-1,0 17 1</inkml:trace>
  <inkml:trace contextRef="#ctx0" brushRef="#br0" timeOffset="6531.6484">25682 16528 0,'0'0'31,"18"-18"-15,0 0 0</inkml:trace>
  <inkml:trace contextRef="#ctx0" brushRef="#br0" timeOffset="6912.8075">25947 16316 0,'17'-18'0,"1"1"15,17 17 1,-17-18-16,0 18 0,-36 0 31,-35 18-15,18-1-16,17 1 15,-35 17-15,36 1 16,-1-1-16,18 0 0,0 0 16,35 36-1,1-36-15,-19 0 0,18-17 0,1 0 16,17 17 0,-36-17-16,1-1 0,-18 1 15,-53-18 1,35 0-16,-17 0 0,-18 18 15,18-18-15,0 0 16,-1 0-16,1 0 0,0 17 16,17-17-16</inkml:trace>
  <inkml:trace contextRef="#ctx0" brushRef="#br0" timeOffset="7475.3826">27993 16228 0,'0'0'16,"-35"17"-16,17-17 0,18 18 15,-18 35 1,1-35-16,17 17 0,17-17 16,-17 17-16,18-18 0,0 1 15,17 0-15,-17-18 0,34 17 16,-16-17-16,-19 0 15,1 0-15,0-17 16,-18-1-16,0 0 0,0 1 16,0-1-16,-18-17 0,0 17 15,1 1-15,-1-1 0,0 0 16,1 1-16,-1 17 0,1 0 16,34 0-1</inkml:trace>
  <inkml:trace contextRef="#ctx0" brushRef="#br0" timeOffset="7616.4546">28416 16457 0,'0'-18'31,"0"1"-15,18-1-16</inkml:trace>
  <inkml:trace contextRef="#ctx0" brushRef="#br0" timeOffset="7844.2003">28681 16175 0,'35'0'16,"-70"0"-16,88 0 0,-36 0 0,1 0 15,17-18-15,-17 18 0,17 0 16,-17 0-16,-18-17 16</inkml:trace>
  <inkml:trace contextRef="#ctx0" brushRef="#br0" timeOffset="8188.542">28628 16245 0,'0'0'16,"0"18"-16,0 0 0,0-1 15,18 1-15,-1 0 16,1-18-16,-1 17 0,-17 1 16,36 17-1,-19-17-15,-17-1 16,0 1-16,0 0 0,0 17 16,0 0-1,18-17-15,-18 17 0,0-17 16,0-1-16,0 1 0,0 0 0,0-1 15,-18 1-15,1-18 16,-19 18 0,19-18-16,-1 0 0,1 0 0,-1-18 15,0 18-15,18-18 16</inkml:trace>
  <inkml:trace contextRef="#ctx0" brushRef="#br0" timeOffset="18669.3497">28628 16193 0,'18'0'16,"-18"-18"93,0 36 16,0-1-109,-18-17-16,18 18 15,0-1-15,-18 1 16,18 0 0,-17-1-16,17 1 15,0 0-15,-18-1 16,18 1-16,0 0 15,0-1 17,0-34-1,18-1 16,-1 18-32,1 0 17,0 18-17,-1-1 1,-17 18 0,18-17-16,-18 0 0,0-1 15,0 1-15,0 0 0,0 17 16,0-17-16,0-1 0,0 54 15,0-36 1,-18-35 0,18 18-16,-17-18 31,-1 0-15,0-18-16,1 18 0,-1 0 15,0 0-15,1 18 16,-1-18-16,0 0 0,1 0 15,34 0 17,1 0-32,-18-18 15</inkml:trace>
  <inkml:trace contextRef="#ctx0" brushRef="#br0" timeOffset="19844.7711">28540 16669 0,'0'17'62,"17"1"-31,1-18-31,0 0 16,-1 0 0,1 0-16,0 0 0,-1 0 0,1 0 15,-1 0-15,1-18 0,0 18 16,-1 0-16,1-17 16,0-1-16,-18 0 15,0 1 1,-18-1-16,18 1 0,-18-1 15,1 0-15,17 1 16,-18-1-16,-17 0 16,17 1-16,18-1 0,-17 18 15,-1 0-15,0-18 16,1 18-16,-1 0 16,0-17-1,18-1 1,18 18 46,-36 0-15,18-17-31,18 17 15,-18-18 0,0 0-15,18 18 0,-18-17-16,0-1 31,0 0-16,0 1-15,17-1 16,-17 0-16,0 1 16,0-1-16,0 1 0,0-1 15,18 18 17,0 0-17,-1 0 1,18-18-1,-17 18-15,0 0 0,-1-17 16,19 17-16,-1 0 16,0-18-16,1 18 0,-1-18 15,18 1-15,-36 17 16,1 0-16,-36 17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0:56.3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3845 2699 0,'18'35'16,"-18"0"-16,0 18 0,18 0 15,-18 18-15,0-1 0,0 89 16,0-71-1,17 53-15,-17-88 16,35 53 0,-17-88-16,-18-1 0</inkml:trace>
  <inkml:trace contextRef="#ctx0" brushRef="#br0" timeOffset="848.1635">4233 2805 0,'18'35'0,"-18"35"15,18-17-15,-1 53 16,1-53 0,0 53-16,-18-53 15,17 17 1,1-34-16,-1-1 15,-17-17-15,18-18 16</inkml:trace>
  <inkml:trace contextRef="#ctx0" brushRef="#br0" timeOffset="1048.2148">4463 2893 0,'0'35'16,"0"0"-16,0 36 16,17-36-1,-17 71-15,0-53 16,18-18-16,-18 0 0,18 1 16,-1 17-16</inkml:trace>
  <inkml:trace contextRef="#ctx0" brushRef="#br0" timeOffset="1359.2175">4639 3228 0,'0'35'16,"0"-17"-16,0-1 15,18 1-15,-1 0 16,1-1-16,0-17 15,-1 0-15,1-17 16,-18-1-16,18 0 16,-18 1-16,0-1 15,0-17-15,0 17 0,0-17 16,0 53 15,0 17-31,17-17 16,-17-1-16,18-17 15,-1 18-15,1-1 16,0-17-16,-1 0 0</inkml:trace>
  <inkml:trace contextRef="#ctx0" brushRef="#br0" timeOffset="1599.6425">4921 3193 0,'0'17'16,"0"-34"-16,0 52 0,0-17 16,18-18-16,-18 35 15,18-18 1,-1 1-16,-17 0 16,-17-18-1,-19 0 1,1 0-1,17 0-15,1 0 0,17-18 16</inkml:trace>
  <inkml:trace contextRef="#ctx0" brushRef="#br0" timeOffset="2280.2273">5098 3052 0,'-18'-18'16,"0"18"-16,1 0 0,17-18 16,0 1-16,0-1 15,0 0-15,0 1 0,17-1 16,1 36 0,0 17-1,-18 0-15,0 1 16,17 16-16,1-16 15,-18-1-15,18 36 16,-1-36-16,1-18 0,-18 1 16,17 17-16,1-35 15,-18-17 1,0-19 0,-18 19-16,18-1 0,-17-35 15,17 36-15,0-1 16,0 0-16,17 18 15,19-17-15,-1 17 16,-17 17-16,17-17 0,-17 18 16,17-18-16,0 18 15,-17-18-15,-1 17 16,1-17 0,-36 18-16,1 0 31,-1-1-31,1 1 15,17 17 1,0-17-16,17-1 16,-17 1-16,18-18 0,-1 0 15,1 0-15,0 0 16,-18-18 0,0 1-16,17-1 15,-17 0-15,0 1 0,0-1 16,0 1-16,0-1 15,18 18 1,0 0 0,-1-18-1,1 1-15,0 17 16,-18-18-16</inkml:trace>
  <inkml:trace contextRef="#ctx0" brushRef="#br0" timeOffset="2400.6726">5574 3140 0,'18'0'15,"17"0"1,0 0-16,-17 0 16,52-18-16,-34 0 15,-19 1-15,1 17 0,-1-18 16</inkml:trace>
  <inkml:trace contextRef="#ctx0" brushRef="#br0" timeOffset="2577.7867">5697 2946 0,'18'88'15,"-36"-176"-15,54 229 0,-36-88 16,17 53-16,1-71 16,0 0-16,-1 18 15,1-35-15,-1-1 16,1 1-16</inkml:trace>
  <inkml:trace contextRef="#ctx0" brushRef="#br0" timeOffset="2917.5364">5944 3193 0,'18'0'16,"-36"0"-16,54 0 0,-1-18 15,-17 0 1,-1 1-16,1-1 0,-18 0 16,17 18-16,-17-35 15,-17 18-15,-18 17 16,17 0-16,-17 17 16,-1 18-1,36-17-15,0 17 0,0-17 16,0 17-16,18-17 0,35 17 15,-18-17-15,36-1 16,-36-17-16,0 0 16,18 0-1,-18-17-15,-17 17 16,-18-18-16,-18 18 16,1 0-16</inkml:trace>
  <inkml:trace contextRef="#ctx0" brushRef="#br0" timeOffset="3505.8446">7479 2999 0,'0'0'16,"0"17"-16,18 1 15,-1 17-15,1-17 16,-18-1-16,35 19 16,-17-36-16,-1 0 46,-17-36-46,0 19 16,18 17-16,0 0 16,-1 0-1,1 17-15,0 1 16,-1-18-16,18 18 16,-17-1-16,0-17 0,-1 0 15,1 0 1,0-17-16,-18-1 15,0-17 1,0 17-16,0 1 16,17 17-1</inkml:trace>
  <inkml:trace contextRef="#ctx0" brushRef="#br0" timeOffset="3723.9602">8061 2963 0,'0'0'0,"0"-17"16,0-1-1</inkml:trace>
  <inkml:trace contextRef="#ctx0" brushRef="#br0" timeOffset="3932.1095">8149 2928 0,'18'0'16,"-1"-18"-16,1 18 0,53-35 15,-36 35-15,0-17 16,-17 17-16,17 0 0,0-18 16,-17 18-16,-18-18 15</inkml:trace>
  <inkml:trace contextRef="#ctx0" brushRef="#br0" timeOffset="4080.0988">8184 2699 0,'0'88'16,"0"-176"-16,18 229 0,-18-71 16,35 54-1,-17-54-15,35 36 16,-35-70-16,-1-19 15</inkml:trace>
  <inkml:trace contextRef="#ctx0" brushRef="#br0" timeOffset="4396.3712">8449 2593 0,'0'0'15,"0"123"-15,0-70 0,0 18 16,0 35 0,0-53-16,18 17 15,-1-52-15,36-1 16,-35-17-16,17-35 16,-17 18-16,-1-19 15,-17 19-15,18-19 16,-18 54-1,0 53 1,0-36-16,0 0 16,18 18-1,-18-35-15,-18 17 0,0-17 16</inkml:trace>
  <inkml:trace contextRef="#ctx0" brushRef="#br0" timeOffset="4591.6714">7938 3104 0,'0'0'15,"17"18"-15,-17 0 0,0-1 16,0 1-16,0 0 0,-17-1 15</inkml:trace>
  <inkml:trace contextRef="#ctx0" brushRef="#br0" timeOffset="4723.9092">7938 2822 0,'17'-17'16,"1"17"-1,-1 0 1</inkml:trace>
  <inkml:trace contextRef="#ctx0" brushRef="#br0" timeOffset="5286.5723">9631 3281 0,'0'-18'15,"0"36"-15,17-71 0,1-18 16,-18 18 0,18-70-16,-1 52 15,-17 1-15,0-1 0,-17-70 16,17 71-16,-18 17 16,0 17-16,1 1 0,-1 35 15,1 18 1,-19-1-16,19 89 15,-1-53-15,18 18 16,0-18-16,18 17 0,-1-17 0,1 0 16,17 0-16,36 35 15,-18-70-15,35 35 16,-35-36-16,-18-17 16</inkml:trace>
  <inkml:trace contextRef="#ctx0" brushRef="#br0" timeOffset="5902.7265">9948 2981 0,'-35'18'15,"70"-36"-15,-70 53 0,17 1 0,1-1 16,17-18-16,35 19 16,-17-36-16,-1 0 15,19 0-15,-19 0 16,1-18-16,0 0 15,-18-17-15,0 18 0,0-1 16,-18-17-16,0 17 16,1 18-1,-1 0-15,18 53 16,18-35 0,-18-1-16,53 18 15,-18-17-15,0-18 0,0 18 16,18-36-1,-35 18-15,0-18 0,-18 1 16,0-1 0,-18 18-16,0-17 15,1 17-15,-1 0 16,36 17 0,-1 18-1,1-17 1,17 0-16,0-18 15,1 17-15,-19-17 16,-17-17-16,18 17 16,-18-18-16,-18 18 15,18 18 1,18 17-16,0 53 16,-1-35-16,1 0 15,17 0-15,1 35 16,-19-53-16,1-17 0,-18 0 15,0-1 1,-18-17-16,-17 0 16,-18-35-16,18 0 15,-1 17-15,1-17 0,17 0 16,-17-1-16</inkml:trace>
  <inkml:trace contextRef="#ctx0" brushRef="#br0" timeOffset="6221.8601">10530 3228 0,'0'-18'15,"0"1"32,0-1-16,18 18-15,0 18-16,-1-1 16,19-17-16,-19 18 15,1-18-15,0 0 0,17 0 16,-35-18-16,17 1 16,-17-1-16,18 0 15,-18 1-15,18-36 16,-1 53-16,-17-18 0,18-17 15</inkml:trace>
  <inkml:trace contextRef="#ctx0" brushRef="#br0" timeOffset="6693.6319">11483 3263 0,'0'0'16,"35"-17"-16,-17 17 0,-1-36 0,36-34 15,-35 17 1,0 0-16,-1 0 16,1-18-16,0 19 0,-18-90 15,0 89-15,0 1 0,-18 16 16,0 1-16,-35 17 15,36 18-15,-1 18 16,0 17-16,1 18 0,-1 53 16,18-35-16,18-1 15,-1-17-15,36 71 16,0-89-16,-17 18 16,17-18-16,-18-17 0,18-1 15,0 1-15,-18-18 0,0 0 16</inkml:trace>
  <inkml:trace contextRef="#ctx0" brushRef="#br0" timeOffset="6859.7706">12065 2858 0,'18'0'16,"-36"0"-16,53 17 0,1-17 15,-19 0-15,18 0 16,-35 18-16</inkml:trace>
  <inkml:trace contextRef="#ctx0" brushRef="#br0" timeOffset="6983.7213">12171 3034 0,'35'0'0,"-70"0"0,88 0 15,-36-18-15,19 18 16,-19-17-16,1 17 0</inkml:trace>
  <inkml:trace contextRef="#ctx0" brushRef="#br0" timeOffset="7400.2651">12612 2558 0,'35'-18'0,"-70"36"16,105-54-16,-52 36 0,17 0 15,-17 18-15,0 0 0,-18-1 16,0 19-16,0-19 15,0 18-15,0-17 0,0 17 16,0 1-16,17-1 16,1-17-16,17-1 15,-17 1-15,17 0 16,18 17-16,0 0 16,-35-17-16,-1-1 15,-17 1-15,0 17 16,-17 1-16,-19-19 15,1 1-15,-36 17 16,36-35-16,0 18 0,0-18 16,-1 0-16,19 0 0,-1 0 15,18-18-15</inkml:trace>
  <inkml:trace contextRef="#ctx0" brushRef="#br0" timeOffset="7582.6982">13688 3157 0,'-18'-35'16,"-17"35"-16,17-18 15</inkml:trace>
  <inkml:trace contextRef="#ctx0" brushRef="#br0" timeOffset="13172.2988">3739 2699 0,'-17'-18'16,"-1"18"-16,1-18 16,-1 18-1,36 0 16,17 0-15,0 0-16,0 18 16,18-18-16,-17 0 0,16 0 0,-16 0 15,34 18-15,-52-18 16,0 17-16,-18 1 16,0 0-1</inkml:trace>
  <inkml:trace contextRef="#ctx0" brushRef="#br0" timeOffset="13722.2954">3722 3563 0,'-18'0'16,"36"0"-16,-18 0 47,53 18-47,-18-18 15,18 0-15,-18-18 0,36 0 16,-36 18-16,0 0 15,-17 0-15,0 18 0</inkml:trace>
  <inkml:trace contextRef="#ctx0" brushRef="#br0" timeOffset="15235.0783">11518 3510 0,'-17'-17'16,"34"17"15,54-18-15,-1 18-16,1 0 0,17 0 16,141 18-16,-105-18 15,17 17-15,159-17 16,-159 0-16,0 0 0,0 0 15,-35 0-15,-18 0 16,36 0-16</inkml:trace>
  <inkml:trace contextRef="#ctx0" brushRef="#br0" timeOffset="22481.5749">4251 5556 0,'-18'-17'0,"1"-1"16,-1-17-1,0 35-15,-17 0 16,18 0-16,-19 35 16,1-17-16,17 17 0,-17 53 15,35-53 1,-18 1-16,18 17 15,18-18-15,0 0 16,17-17-16,0-18 16,1-18-16,-19 0 0,18-17 15,1 0-15,-1-53 16,-17 35-16,-1-71 16,-17 71-16,0-17 15,-17-71-15,-19 35 16,1 71-16,0-36 15,17 53-15,-35 1 16,36 17 0,-1 35-16,18-17 15,0 70-15,0-35 16,35 70-16,1-70 16,-1 71-1,0-71-15,0 0 0,1-18 16,34 18-16,-35-36 15,18 1-15,-17-18 16</inkml:trace>
  <inkml:trace contextRef="#ctx0" brushRef="#br0" timeOffset="23066.4437">4674 5115 0,'-17'-35'0,"-1"17"16,0 1-1,18-1-15,0 0 0,18 18 16,0 0-1,-1 0 1,1 36-16,0-19 16,-18 1-16,0 0 15,0 17-15,0-17 16,0 34 0,0-34-16,17 17 15,1 1-15,0-19 16,17 19-16,-18-19 0,36 54 15,-35-54-15,0 19 16,-18-19-16,-36 19 16,19-19-16,-36 1 15,18 0-15,-36-18 16,36 0-16,-18-18 16,35 18-16</inkml:trace>
  <inkml:trace contextRef="#ctx0" brushRef="#br0" timeOffset="24138.9673">4498 4992 0,'-18'0'0,"36"0"0,-53 0 15,17 0 1,18-18-1,18 18 17,-1 0-17,1 0 17,0 0-17,-1 18-15,36-1 16,-35-17-16,17 36 15,-17-19-15,17 19 16,-35-1-16,18 0 16,-18-17-16,-18 35 15,18-36-15,-35 1 16,17 0 0,0-18-16,1 0 0,-1 0 15,0 0 16,18-18-15,-17 18 0,34 0 15,1 0-15,17 0-1,-17 18-15,17-1 16,1 1-16,17 0 15,-18-1-15,35 19 16,-34-19-16,-19-17 16,1 18-16,0-1 0,-18 1 15,0 17-15,0-17 16,-36 17-16,19-17 16,-1 0-16,-53-1 15,36-17-15,0 0 0,-53 18 16,52-18-16,-52 0 15,53 0 1,0-18-16,17 18 16,18-17-1</inkml:trace>
  <inkml:trace contextRef="#ctx0" brushRef="#br0" timeOffset="25736.6524">5380 5327 0,'18'0'16,"17"0"-1,-18 0-15,72 0 16,-54-18-16,53 1 15,-53 17-15,18 0 16</inkml:trace>
  <inkml:trace contextRef="#ctx0" brushRef="#br0" timeOffset="25869.5375">5450 5556 0,'71'18'0,"-36"-18"15,53-18-15,-52 18 16,34 0-16</inkml:trace>
  <inkml:trace contextRef="#ctx0" brushRef="#br0" timeOffset="30266.5308">6491 5203 0,'0'36'0,"0"-1"15,18 71 1,-18-71-16,0 18 0,0-18 15,0 36-15,0-53 16,0-1-16,-18-17 16,18-35-16,0 17 15,0-70 1,18 53-16,35-53 16,-36 52-16,36-17 15,-35 53-15,17 0 0,0 36 16,-17-1-16,17 18 15,-35-18-15,18 18 16,0-18-16,-18 1 16,17-19-1,-17 1-15</inkml:trace>
  <inkml:trace contextRef="#ctx0" brushRef="#br0" timeOffset="30657.1016">7073 5380 0,'18'88'0,"-36"-176"0,36 247 16,-1-89-16,1 71 15,0-88-15,17 35 16,-35-52-16,18-19 0,-18-34 31,-18-36-15,0 0-16,1-53 15,-1 53-15,0-88 16,18 18 0,18 87-16,17 1 15,1 35-15,34 0 16,-34 18-16,16 52 15,-52-52-15,18 52 16,-36-52-16,-17 17 16,18-17-16,-36 0 15,35-18-15,-17-18 16,17 0-16</inkml:trace>
  <inkml:trace contextRef="#ctx0" brushRef="#br0" timeOffset="30806.6451">7549 5521 0,'0'0'15,"0"18"-15,0-36 32</inkml:trace>
  <inkml:trace contextRef="#ctx0" brushRef="#br0" timeOffset="31340.8391">8079 5556 0,'0'36'0,"0"-54"31,0-35-16,0 18-15,0-53 16,0 52-16,0 1 16,0 0-16,35-18 15,-17 35-15,17 0 16,-18 18-16,36 36 16,-35-19-16,0 1 15,-1 17-15,1-17 0,0 17 16,-1-17-16,18 0 15,-17-1-15</inkml:trace>
  <inkml:trace contextRef="#ctx0" brushRef="#br0" timeOffset="31803.9964">8467 5327 0,'-18'18'16,"18"-1"-16,-18 1 0,1 35 15,-1-18-15,18 18 16,0-35-16,35 17 15,-17-35 1,17-18-16,-17 18 16,35-53-16,-53 36 15,18-54-15,-18 36 16,-18-18 0,0 35-16,1-17 15,-1 35-15,0 0 16,18 35-16,0 18 15,0-17-15,36 16 16,-19-16-16,36 17 16,-53-36-16,18-17 15,-1 0-15,-17-17 16,0-1-16,0-17 16,0 17-16,0-35 15,0 36-15,18-19 16,0 36-16,-1 0 15,1 0-15,17 36 16,-17-19-16,17 18 16,-17 1-16,-1-19 15,1 1-15,0 0 16,-1-18-16,1 0 16,-18-18-16</inkml:trace>
  <inkml:trace contextRef="#ctx0" brushRef="#br0" timeOffset="32341.8729">8943 5398 0,'0'52'15,"0"-104"-15,-18 140 0,36-18 16,-18-52-16,53 17 16,-36-35-16,19 0 15,-19 0-15,19-35 0,-19 0 16,1-1-16,0 1 0,-1-71 15,-17 53 1,-17-70-16,-1 52 16,0 1-16,-35-36 15,36 71-15,-19-1 16,19 36-16,-1 0 16,-17 71-16,35-18 15,0 88-15,18-71 16,-1-17-16,36 71 15,-18-71-15,54 17 16,-54-34-16,0-19 16,-17 1-16,17-18 15,-17 0-15,-1-35 16,-17 17-16,0 0 0,-35-17 16,17 35-16,1 0 15,17 35 1,0-17-16,35 35 15,-17-35 1,35-1-16,17-17 16,-52-17-16,17-1 15,0-17-15,-17-1 16,-18-17-16,-18 36 16,-17-36-1,17 35-15,-34-17 16,34 35-16,0 0 15</inkml:trace>
  <inkml:trace contextRef="#ctx0" brushRef="#br0" timeOffset="32730.4872">9578 5539 0,'-18'17'16,"36"-34"-16,-36 17 0,1 0 15,17-36-15,0 19 16,17-36-16,-17 35 16,18-35-16,0 53 15,-18-17-15,17 17 16,-17 17 0,0 1-16,18 0 0,-18-1 15,17 1-15,1-1 16,0-17-16,-1-17 15,1 17-15,0-35 16,-1 17 0,1 0-16,0 1 15,-1 17 1,1 35-16,0-17 16,-1 17-16,-17-18 15,35 19-15,-35-19 16,18 19-1,-18-19-15,18-17 16</inkml:trace>
  <inkml:trace contextRef="#ctx0" brushRef="#br0" timeOffset="32863.8102">10178 5521 0,'0'0'0,"0"18"0,0-36 47</inkml:trace>
  <inkml:trace contextRef="#ctx0" brushRef="#br0" timeOffset="33498.7982">10548 5450 0,'0'53'15,"0"-35"1,0 0-16,-18-18 0,18-18 31,0 0-15,0-17-16,-17 0 0,17 0 16,0-1-16,-18 1 0,18 17 0,0-17 15,18 17 1,-1 1-16,1-1 0,17 18 15,-17 18-15,17-18 16,18 53-16,-35-36 16,-1 1-16</inkml:trace>
  <inkml:trace contextRef="#ctx0" brushRef="#br0" timeOffset="33976.3872">10883 5345 0,'0'0'0,"-35"35"16,17-17-16,-17 34 16,17-34-16,18 35 15,18-35-15,-18-1 16,18 1-16,35-18 16,-36 0-16,36 0 15,-35-18-15,-18 1 16,17-36-16,-17 17 15,0 19-15,0-1 0,-17-17 16,17 17 0,-18 18-16,18 18 15,18 17 1,-18-17-16,35 35 16,-17-36-16,17 19 15,-17-36-15,-1 0 16,-17-18-1,0-17-15,0-1 16,0 19-16,0-1 16,36-35-16,-19 36 15,1-1-15,-1 0 0,36 18 16,-35 18-16,17 17 16,-35 1-16,18 16 15,0-34 1,-1 35-16,1-35 15,17-1-15</inkml:trace>
  <inkml:trace contextRef="#ctx0" brushRef="#br0" timeOffset="34583.5635">11606 5398 0,'0'0'0,"18"-18"0,-18 0 16,0 1-16,-18 17 15,1-18-15,-1 18 16,0 0-16,-17 18 16,18-1-16,-19 36 15,36-18-15,0 36 16,0-53-16,36 35 15,-19-36-15,1-17 16,17 0-16,0 0 0,18-17 16,-35-19-16,17-17 15,-35 0-15,18-35 16,-18 35-16,-18 0 16,18-17-16,-17 17 15,-19-88-15,19 70 16,-1 18-16,0 0 0,-17 18 15,17 35-15,1 35 16,-1 18 0,18-17-16,18 87 15,-1-52-15,19-18 0,-1 17 16,18-17-16,35 35 16,-35-52-16,18 34 15,-36-52-15,-17-1 0,-18 1 16</inkml:trace>
  <inkml:trace contextRef="#ctx0" brushRef="#br0" timeOffset="35132.3322">12294 4763 0,'-35'0'0,"70"0"0,-88 17 16,36 1-16,-19 52 16,36-17-16,-17 18 15,17-1-15,-18 1 0,18 17 0,18 53 16,-1-70-1,19-36-15,-1 36 16,18-36 0,-35-17-16,-1-18 15</inkml:trace>
  <inkml:trace contextRef="#ctx0" brushRef="#br0" timeOffset="35877.974">12894 5274 0,'0'0'0,"0"-18"0,-18-17 16,18 17-16,-35 1 15,17 17-15,-34 0 16,16 17-16,-17 36 16,36-17-16,-19 17 15,36-18-15,36 18 16,-19-36-16,36 1 15,-17-18 1,52 0-16,-53 0 16,18-18-16,-35 1 15,-1-18-15,-17 17 16,0 0 0,-17 18-1,17 18 1,35 17-16,-17-17 15,17-1-15,0 1 16,-17 0-16,-1-18 0,36 17 16,-35-17-16</inkml:trace>
  <inkml:trace contextRef="#ctx0" brushRef="#br0" timeOffset="36262.8878">13247 4957 0,'0'0'16,"0"-36"-16,17 19 0,36-19 16,-17 19-16,-1 17 15,0 0-15,-17 17 0,17 36 16,-17 0-16,-18 35 15,0-35-15,0 18 16,0-36-16,0 0 16,17-17-16,-17 17 15,36 1-15,-19-19 0,19 1 16,-1 17 0,-17-35-16,-18 18 0,0-1 15,0 1-15,-53 0 16,17-18-16,1 0 15,-53 0-15,53 0 16,-18 0 0,35 0-16,18 17 15,18-17-15</inkml:trace>
  <inkml:trace contextRef="#ctx0" brushRef="#br0" timeOffset="36585.837">14005 5398 0,'18'0'16,"0"0"0,-36 17 15</inkml:trace>
  <inkml:trace contextRef="#ctx0" brushRef="#br0" timeOffset="37936.5506">14534 5256 0,'0'0'15,"0"-35"-15,-17 17 16,-18-17-16,17 35 16,-35 0-16,35 0 15,-17 18-15,0 17 16,35-17-16,0 17 16,0-17-16,0 17 0,53 0 15,-18-17-15,36 35 16,-36-36-16,35 1 15,-52 0-15,-18-1 16,-18-17 0,-52 18-1,35 0-15,-18-18 0,17 0 16,1 0-16,-18 0 16,36 0-16,17-36 15,0 1-15</inkml:trace>
  <inkml:trace contextRef="#ctx0" brushRef="#br0" timeOffset="38248.5266">14676 4851 0,'0'0'0,"17"53"0,-17 0 15,18-1-15,-1 72 16,1-71-16,0 70 15,-1-70-15,-17-17 0,18-1 16,-18 0-16,0-17 16,0-36-1,18-17 1,-18 17-16,0-17 16,17 17-16,-17 1 0,18-1 0,0 18 15,-1 0-15,1 0 16,0 35-1,-1-17-15,18 17 16,1-17-16,-19 17 16,1-35-16</inkml:trace>
  <inkml:trace contextRef="#ctx0" brushRef="#br0" timeOffset="38764.7207">15134 5380 0,'-17'-18'0,"34"36"0,-52-53 16,17 35-16,1 0 0,-1 17 15,0 19 1,18-19-16,0 1 0,18 17 16,53 0-1,-19-17 1,-16-18-16,-19-18 0,1-17 16,-18 17-1,0 1-15,-18-1 16,1 18-16,-1 0 15,18-17-15,0 34 16,35 1 0,-17-1-1,0 1-15,-18 0 0,35 35 16,-17 0-16,-1 35 16,1-35-16,-1 35 15,1-53-15,0 18 16,-18-35-16,0-1 15,0-34 1,0-19 0,0 1-16,-18 0 0,0-53 15,18 35-15,0-53 16,0 53-16,0 0 16,18-17-1,0 70-15,-1 0 16,1 35-16,0-18 15,-18 1-15,0 53 16,0-54-16,-18 19 16,0-36-16,1 17 15,-1-17-15</inkml:trace>
  <inkml:trace contextRef="#ctx0" brushRef="#br0" timeOffset="39048.0173">15558 5433 0,'0'0'16,"17"0"-16,1 0 0,-1 0 15,1 0-15,0-18 0,17 18 16,-17-17-16,-1-1 0,-17 0 16,-17 18-1,-1 0-15,0 0 0,-35 18 16,36 0-1,-1 17-15,18 0 16,0-17-16,18 17 16,-1-17-16,19-1 0,-1 1 15,0-18-15,18 0 0,0 0 16,-18 0-16,-17-18 16,-18 1-16</inkml:trace>
  <inkml:trace contextRef="#ctx0" brushRef="#br0" timeOffset="39431.5821">16016 4904 0,'18'0'32,"-18"-18"-32,70 18 15,-34-18-15,52 1 16,-53 17-16,18 0 16,-18 0-1</inkml:trace>
  <inkml:trace contextRef="#ctx0" brushRef="#br0" timeOffset="39581.869">16140 4957 0,'-18'88'15,"36"-176"-15,-36 211 0,36-35 16,-1-35-16,1-18 0,0 1 16,-1-1-16,1-17 0,17 35 15,-17-53-15,35 17 16,-36-17-16</inkml:trace>
  <inkml:trace contextRef="#ctx0" brushRef="#br0" timeOffset="39842.2766">16545 5221 0,'0'0'0,"-35"35"16,35-17-16,-18 0 15,36 17-15,-18-17 16,53 17 0,-35-35-16,17 0 0,0 0 15,0 0-15,1-18 0,-1-17 16,-35 17-16,18-35 16,-36 36-16,-35-36 15,18 35-15,-18 1 16,18 17-16,17-18 15</inkml:trace>
  <inkml:trace contextRef="#ctx0" brushRef="#br0" timeOffset="40138.8198">16863 5009 0,'35'-35'0,"-17"18"15,52-19-15,-17 19 16,-18 17-16,1 0 0,-1 0 16,-17 0-16,-18 17 15,0 19 1,0-19-16,-18 18 0,0-17 16,18 0-16,0-1 15,18-17 16,0 0-15,-1 0-16,1 0 16</inkml:trace>
  <inkml:trace contextRef="#ctx0" brushRef="#br0" timeOffset="40772.8005">16898 4886 0,'0'0'15,"-18"0"-15,36 0 32,0 0-17,-1 0-15,19 0 16,-19 0-16,19 0 15,-19 0-15,18 18 16,-17-18-16,0 0 16,-1 0 15,-17 17-31,18 1 16,-18 0-1,0-1-15,0 1 0,0 52 16,18-52-16,-18 70 15,17-53 1,-17 54-16,18-54 16,-18 36-16,18-54 15,-18 18-15,0-17 16,0 0-16,0-1 16,-18-17-1,0 0-15,18-17 16,-35 17-1,-36-18-15,19 18 16,16 0 0,19 18-16,-1-18 15,18 17-15,-18-17 16</inkml:trace>
  <inkml:trace contextRef="#ctx0" brushRef="#br0" timeOffset="41123.8032">17621 5486 0,'0'0'15,"18"17"-15,-18 1 0,-18 17 16,1-17-16,-19 17 15,1-17-15,17-1 16,1 1-16,-36 0 16,35-1-16</inkml:trace>
  <inkml:trace contextRef="#ctx0" brushRef="#br0" timeOffset="41817.3143">18221 5168 0,'0'0'15,"0"-35"-15,-18 35 0,1-18 16,-19 1-16,19 17 15,-36 17-15,35 1 16,-35 35-16,53-36 16,-17 54-1,17-36-15,35 18 16,-17-35-16,35 17 16,17-35-16,-35 0 15,-17-17-15,0 17 16,-1-18-16,1 0 0,-18 1 15,0-1-15,0-17 0,-18 17 16,1 0-16,-1 18 16,18 18-1,35 17 1,-17-17-16,17 0 16,0-1-16,36-17 15,-36 0 1</inkml:trace>
  <inkml:trace contextRef="#ctx0" brushRef="#br0" timeOffset="42161.7682">18468 4798 0,'35'-18'15,"-70"36"-15,105-36 0,-52 18 16,35 0-16,-35 0 15,-1 18 1,1-1-16,0 36 16,-1-17-16,-17-19 0,0 19 15,18 52-15,-18-53 16,35 36-16,-35-36 16,35 35-1,-35-52-15,0 0 0,0-1 0,0 1 16,-17 0-1,-1-18-15,18 17 0,-17-17 16,-1 0-16,0 0 0,1-17 16,-19 17-16,19 0 15,17 17 1,17-17 0</inkml:trace>
  <inkml:trace contextRef="#ctx0" brushRef="#br0" timeOffset="42301.4373">19032 5362 0,'0'-17'15,"0"-1"1,-17 18-16</inkml:trace>
  <inkml:trace contextRef="#ctx0" brushRef="#br0" timeOffset="43074.8948">18768 5080 0,'17'-18'16,"-34"18"0,-1 0-1,-17 0 1,35 18-16,-18-18 16,-17 18-16,17-18 0,-17 17 15,17 1-15,1-18 16,-1 18-16</inkml:trace>
  <inkml:trace contextRef="#ctx0" brushRef="#br0" timeOffset="43436.6576">19385 5062 0,'-17'-17'15,"34"34"-15,-70-34 0,36 17 0,-36 17 16,53 1-16,0 0 16,0-1-1,35 36-15,-17-35 16,17-1-16,-17 1 0,17 0 15,-18-1-15,-17 1 0,0 0 16,0-1 0,-52-17-1,34 0-15,-53 0 16,54 0-16,-36-17 16,35 17-16,18-18 15,-18 0-15</inkml:trace>
  <inkml:trace contextRef="#ctx0" brushRef="#br0" timeOffset="44258.5166">19562 4868 0,'0'0'16,"0"106"-16,0-53 0,0 53 15,0-53-15,17 0 16,-17-18-16,0 0 0,0-17 15,0 0 1,0-36 0,18-17-16,-18 17 15,17 0-15,1-17 16,-18 17-16,18 18 16,-18 18-16,17 0 15,1-1-15,0 19 16,-1-19-16,19-17 15,-19 0-15,18 0 16,-17 0-16,0-17 16,-1-1-16,1 0 15,-18 1-15,0-1 16,-18 18 0,1 0-1,17 18-15,-18-1 0,18 54 16,0-53-16,0-1 15,18 19 1,17-19-16,0-17 16,-17 0-16,0 0 15,-1-17-15,1-1 0,-18-17 16,-18-1 0,18 19-16,-17-1 0,-1 0 15,36 18 16,-1 18-31,1 0 16,0-1-16,-1 1 0,18 0 16,-17-1-16,0 36 15,-1-18 1,1 1-16,-18-1 0,0 0 16,18 36-16,-18-18 15,0 0-15,0-18 16,17-17-16,-17-36 15,-17-17 1,17-1 0,-18-34-16,0 35 15,18-18-15,0 0 16,-17 0-16,17-18 0,35-35 16,-35 71-16,18 17 15,-1 18-15,1 18 16,-18 0-16,0 17 15,0-17-15,0 17 16,0-17-16,-18-1 0,18 1 0,-17-18 16,-1 0-16</inkml:trace>
  <inkml:trace contextRef="#ctx0" brushRef="#br0" timeOffset="44480.9338">20285 5309 0,'35'0'16,"-70"0"-16,70-17 0,-17 17 16,-18-18-16,0 0 15,-18 18-15,0 0 16,18 18 0,-17 0-16,34 35 15,1-36-15,17 19 16,-17-19-16,52 1 15,-52-18-15,53 0 16</inkml:trace>
  <inkml:trace contextRef="#ctx0" brushRef="#br0" timeOffset="44842.825">20567 4798 0,'18'0'15,"35"0"1,-36 0 0,54 0-1,-36-18-15,0 18 0,1 0 0,-19-17 16,18-1-1,-52 18-15</inkml:trace>
  <inkml:trace contextRef="#ctx0" brushRef="#br0" timeOffset="45104.0803">20673 4868 0,'17'18'0,"-34"-36"0,34 54 16,-17-1-16,0 35 16,0-17-16,0-17 0,0 17 15,18 35 1,17-18-16,-17-52 16,35 17-16,-18-35 15,0 18-15,1-18 0,-1-18 16,18 1-16,-35-1 15,-1 0 1</inkml:trace>
  <inkml:trace contextRef="#ctx0" brushRef="#br0" timeOffset="45365.4212">21184 4992 0,'0'0'16,"18"0"-16,-18 17 16,18 36-16,-18-17 15,17 17-15,-17-18 16,0-18-16,18 19 15,-18-19-15,18-17 0,-1 18 16</inkml:trace>
  <inkml:trace contextRef="#ctx0" brushRef="#br0" timeOffset="45749.4539">21325 4851 0,'18'-36'16,"0"36"-16,-1-17 15,1 17 1,35 0-16,-35 0 16,52 17-16,-52-17 15,35 36-15,-36-19 16,19 36-1,-36 0-15,0-18 0,0 18 16,17-17-16,-17 69 16,0-69-16,-17 17 15,17-18-15,0-17 16,0-1-16,-18-17 31,0 0-31,18-17 16,-35-1-16,17 18 15,-17 0-15,17 0 16,-17 18-16,35-1 16,-17-17-16</inkml:trace>
  <inkml:trace contextRef="#ctx0" brushRef="#br0" timeOffset="46300.2005">21872 4445 0,'0'0'16,"-17"-18"-16,34 18 16,19 36-1,16-1-15,72 71 16,-54-36-16,-17 1 0,0 17 15,0-17-15,0 87 16,-35-69-16,-1 34 16,-34-52-16,-19-18 15,-52 17-15,35-35 16,0 1-16,18-19 0,-18 1 16,-35 17-16</inkml:trace>
  <inkml:trace contextRef="#ctx0" brushRef="#br0" timeOffset="47679.8559">23372 4798 0,'-18'17'0,"-53"36"16,36-35-16,-53 35 15,35-35 1,0-1-16,18 1 15,-1-18-15,-16 17 0,52 1 16,0 0-16,17-1 16,54 54-16,-18-36 15,0-17-15,17 17 16,-17 0-16,18-17 0,34 53 16,-52-54-16,-35 1 15</inkml:trace>
  <inkml:trace contextRef="#ctx0" brushRef="#br0" timeOffset="66409.1597">24112 4551 0,'0'-18'16,"0"1"-16,0 34 62,18 1-46,0 52-16,-1-34 16,1 17-16,17 70 15,-17-52-15,-18-18 0,17 17 16,-17 71-1,18-35-15,-18-53 0,0-18 16,18 36 0,-1-18-1,-17-36-15</inkml:trace>
  <inkml:trace contextRef="#ctx0" brushRef="#br0" timeOffset="66783.9429">24659 5045 0,'18'0'16,"-36"0"0,-35 17-16,36-17 15,-72 36-15,54-36 16,-35 17-16,34 1 16,1-18-16,17 18 15,18-1 1,36 18-1,-19-17-15,1 17 0,53 18 16,-54-35-16,18 17 16,-17-17-16,17 0 0,-35-1 15,36 18 1,-36-17-16</inkml:trace>
  <inkml:trace contextRef="#ctx0" brushRef="#br0" timeOffset="67159.9422">24730 5309 0,'0'0'0,"17"18"0,1-18 16,0 0-16,35 0 15,-18 0-15,18-35 16,-36 35-16,19-36 16,-36 19-1,0-19-15,-18 19 16,-17-1-16,-1 18 16,-16-17-16,16 17 15,-17 17-15,36 18 16,17-17-16,-18 0 15,18 17-15,18 0 0,-1 18 16,19-17-16,17-1 16,-18-18-16,53 1 15,-53-18-15,18 0 16,-17 0-16</inkml:trace>
  <inkml:trace contextRef="#ctx0" brushRef="#br0" timeOffset="67498.3186">25100 5327 0,'0'35'16,"18"-35"-16,-1 18 16,36-18-16,-35 0 15,35-18-15,-18 1 16,-17-1-16,-1 0 15,-17 1-15,-17-19 16,-1 19 0,-35-19-16,18 36 15,17 0-15,-17 0 0,17 18 16,1 0-16,-1 17 16,18 0-16,0 1 15,0-19-15,18 19 0,35 16 16,-18-34-16,0 0 15,1-18-15,-1 0 0,0 0 16,18 0-16,-18-18 0,1 0 16,-19 1-16</inkml:trace>
  <inkml:trace contextRef="#ctx0" brushRef="#br0" timeOffset="67877.3393">25506 5362 0,'0'88'16,"0"-52"-16,17 17 16,1 52-16,0-69 15,35 52-15,-36-70 16,1-1-16,0 1 16,-18-53-1,0 17-15,0-17 16,-18-18-16,-17-71 0,17 54 15,-17-71 1,35 52-16,0 36 0,17-17 16,36 52-1,-35 18-15,17 0 0,1 36 16,34 34-16,-52-35 16,17 1-16,-17 17 15,-18-18-15,-36 0 16,19-35-16,-54 18 15,36-18-15,-18-18 16,35 18-16,-17-17 16</inkml:trace>
  <inkml:trace contextRef="#ctx0" brushRef="#br0" timeOffset="68333.2287">25964 5468 0,'0'-18'0,"18"18"16,17-17 0,-17 17-16,35-18 15,-35 18-15,-1 0 16,1 0-16,-1 0 0,-17 18 15</inkml:trace>
  <inkml:trace contextRef="#ctx0" brushRef="#br0" timeOffset="68755.3107">26335 5309 0,'0'0'0,"18"36"0,-1 34 16,1-17-16,-18 0 16,35 70-16,-17-70 15,-1 53-15,1-53 16,-18 0-16,18 0 16,-18-35-16,0-36 15,0 0 1,-18-17-16,-17-53 15,17 35-15,0 0 0,-17-88 16,35 53-16,18-71 16,-1 88-16,19 1 15,-1 52-15,18 36 16,-18-1 0,18 54-16,-18-18 15,-17 35-15,-18-53 16,-18 18-16,1-35 15,-19 0-15,19-18 16,-18-18 0,17 0-16,0 1 15,18-1-15</inkml:trace>
  <inkml:trace contextRef="#ctx0" brushRef="#br0" timeOffset="69250.3467">26829 5503 0,'0'0'0,"0"18"0,0-36 47,0-35-47,0 36 16,0-18-16,0 17 0,0-17 15,0 17-15,17-17 0,-17 17 16,36 0-16,-19 18 15,1 0-15,0 18 16,-1 0-16,1-1 16,0 1-16,-1 0 15,-17-1-15,35 1 16,-17-18-16,17 0 16,-17 0-16,0 0 15,-1 0 1,-17 35-1,0-17-15,0 17 16,18-17-16,0-1 16,-1-17-16,1 18 15,-1-18-15,1 0 16,0-18-16,-1 1 0,-17-1 16,0 0-16,-17-34 15,-1 16-15,-52 1 16,52 17-16,-35-17 15,35 35-15,1 0 0,34 18 32,19-1-32,-19-17 0</inkml:trace>
  <inkml:trace contextRef="#ctx0" brushRef="#br0" timeOffset="69662.7101">27428 4815 0,'0'0'15,"0"124"-15,0-71 0,18 88 16,-18-88-16,0 0 15,18 0-15,-18-18 16,17 18-16,1-35 16,0-18-16,17 0 15,0 0-15,36-36 16,-18 19-16,0 17 0,35 0 16,-18 35-1,-70 0-15,0 18 16,0-35-16,-17-1 15,-19 1-15,1 0 0,-35-1 16,34-17-16,-34-17 16,35 17-16,-1-36 15,19 1 1,-1 0-16,18 17 16</inkml:trace>
  <inkml:trace contextRef="#ctx0" brushRef="#br0" timeOffset="70813.7867">15540 2505 0,'18'35'15,"-1"36"1,1-36-16,-1 88 16,1-52-16,17 70 15,-35-88-15,53 70 16,-35-87-16,0 34 16,-1-35-16,1-17 15</inkml:trace>
  <inkml:trace contextRef="#ctx0" brushRef="#br0" timeOffset="71020.4627">15998 2999 0,'-35'-18'16,"18"18"-16,-19 18 0,-17-18 15,-17 35 1,35-17-16,-1 34 15,19-16-15,17-19 0,0 19 16,53-1 0,-18-17-16,0-1 0,71 1 15,-71-18-15,0 0 16</inkml:trace>
  <inkml:trace contextRef="#ctx0" brushRef="#br0" timeOffset="71331.2749">16087 3210 0,'17'18'0,"-34"-36"16,52 36-16,0-18 0,18-18 16,-18 1-16,-17-1 15,0 0-15,-1-17 0,-17 17 16,-17-17-1,-1 18-15,0 17 0,1-18 16,-54 36-16,54-1 16,-36 18-16,53 1 15,0-1-15,0-17 16,35 35-16,0-36 16,1 1-16,-1-1 0,18-17 15,-18 0-15,53 0 16,-53 0-16,-17-17 0</inkml:trace>
  <inkml:trace contextRef="#ctx0" brushRef="#br0" timeOffset="71687.2784">16528 3263 0,'0'0'15,"17"0"-15,1-17 16,17-1-16,-17 0 16,-1 1-16,1-1 15,-18 0-15,0 1 16,0-1-16,0 0 16,-18 18-16,-17-17 15,18 17-15,-1 0 16,0 0-16,1 0 0,17 17 0,-18 19 15,18-19 1,0 1-16,0 0 0,35 35 16,-17-36-16,17 1 15,0-18-15,1 17 0,34-17 16,-34 0-16,-19 0 16,19 0-16,-19-17 0,1-1 15,-1 1 1</inkml:trace>
  <inkml:trace contextRef="#ctx0" brushRef="#br0" timeOffset="72104.1219">16916 3175 0,'0'53'15,"0"-106"-15,17 159 0,-17-71 0,18 71 16,-18-71-16,18 18 16,-18 0-16,35 18 15,-35-36-15,18-17 0,-18-36 32,-18-17-32,18-1 0,-18-52 15,18 35 1,-17-88-16,17 71 15,0-1-15,0 0 16,17 19-16,1 16 0,35 1 16,-18 17-16,18 54 15,-35-19-15,-1 54 16,-17-36-16,0 0 16,0 1-16,-17-19 15,-1 1-15,0 0 0,1-1 0,-1-17 16,0 0-16,1 0 15,-1 0-15,18-17 0</inkml:trace>
  <inkml:trace contextRef="#ctx0" brushRef="#br0" timeOffset="72275.9851">17321 3263 0,'18'0'0,"0"-17"16,-1 17-16,36-18 16,-17 18-16,-1 0 15,-18-18 1,1 18-16</inkml:trace>
  <inkml:trace contextRef="#ctx0" brushRef="#br0" timeOffset="72726.6347">17709 3104 0,'18'106'16,"-36"-212"-16,36 283 0,-18-107 0,18 72 16,-1-90-16,-17-16 15,18 17-15,-18-18 16,18-35-16,-18-35 16,-18-36-1,18 18-15,0 0 0,-18-53 16,18 36-16,18-89 15,0 89-15,-1 17 16,19 0 0,16 70-16,-34 1 15,0 0-15,17 17 0,-35 18 16,18 35 0,-36-53-16,-17 36 15,17-54-15,-17 1 16,17-18-16,1 0 0,-1-18 15,0 1-15,18-36 16</inkml:trace>
  <inkml:trace contextRef="#ctx0" brushRef="#br0" timeOffset="73165.6886">18115 3210 0,'0'36'15,"0"-19"-15,0-34 32,0-1-32,0 0 15,0-35 1,0 36-16,18 17 0,-18-18 16,17 0-1,1 36 16,0-18-31,-18 18 16,35-1 0,-17 1-16,-1 0 15,1-18-15,0 17 16,-18 1-16,35-18 16,-35 18-16,35-18 15,-17 0-15,-18-18 16,17 18-1,-17-35-15,-17 17 16,-19 0 0,1 1-16,18-1 15,34 18 17</inkml:trace>
  <inkml:trace contextRef="#ctx0" brushRef="#br0" timeOffset="73588.7576">18609 2628 0,'0'35'16,"0"18"-16,0-17 0,18 34 16,-1-17-16,1 18 0,0 70 15,-1-88-15,1-18 16,-18 0-16,0-17 0,0-36 31,18-52-15,-1 52-16,18-17 15,1 35-15,-1-18 16,0 36-16,18-1 0,-18 1 0,36 53 16,-53-36-1,-18 18-15,-18-36 16,0-17-16,1 18 0,-19-18 16,-16 0-16,-19 0 15,36-18-15,-1 18 16,1-17-16,18-1 0,17-17 15</inkml:trace>
  <inkml:trace contextRef="#ctx0" brushRef="#br0" timeOffset="73929.1412">19191 2946 0,'18'0'16,"35"0"-1,-36 0 1,54 0 0,-36 0-16</inkml:trace>
  <inkml:trace contextRef="#ctx0" brushRef="#br0" timeOffset="74051.2914">19332 3087 0,'0'0'0,"18"17"0,52-17 16,-34-17-16,17 17 16,-36 0-16</inkml:trace>
  <inkml:trace contextRef="#ctx0" brushRef="#br0" timeOffset="76753.138">20108 2681 0,'0'0'0,"-17"-18"0,-1 18 16,-35 0-1,36 18-15,-1 0 0,18-1 16,-18 19-16,18-1 0,0 18 15,36 35 1,-19-35-16,18-18 0,1 1 16,17-1-16,35-18 15,-35-17-15,-18 0 16,0-17-16,18-36 0,-53 18 16,-17-54-16,-1 37 15,-53-19 1,18 36-16,18 17 0,0 0 15,0 1-15,-1 17 0,1 0 16,35 17 0,18 1-16,17 0 15</inkml:trace>
  <inkml:trace contextRef="#ctx0" brushRef="#br0" timeOffset="76920.1753">20638 2963 0,'17'0'15,"-17"-17"-15,18 17 32</inkml:trace>
  <inkml:trace contextRef="#ctx0" brushRef="#br0" timeOffset="77370.18">21043 2716 0,'0'0'0,"-17"-17"0,17-1 0,-53-17 15,17 0 1,1 35-16,17 0 15,1 0-15,-18 17 0,35 1 0,-18-1 16,18 1-16,18 17 16,-1 1-16,18-1 0,1 18 15,34 35-15,-17-53 16,-18 18-16,1-17 0,-1 34 16,-35 1-1,0-54-15,-18 1 16,-52 0-16,35-18 15,-1 0-15,-52-36 16,53 19-16,17-1 0,1 0 16,17-52-16,52-1 15,-16 36 1,34-36-16,-34 36 16,34-18-16,-52 18 15,-1 17-15,-17-17 16,0 17-16,-17 1 15,-19-1-15,19 0 0,-18 18 16,-1-17-16,-34 17 16,52 17-16</inkml:trace>
  <inkml:trace contextRef="#ctx0" brushRef="#br0" timeOffset="92512.637">27428 2963 0,'0'-53'0,"0"36"16,-17-1-16,-1-17 16,1 35-16,-1 0 15,-17 0-15,-18 70 16,35-17-16,-17 0 0,17 18 15,18-18-15,0 17 0,18-17 16,35 35 0,-18-52-16,53-1 15,-35-35-15,71 0 16,-71-35-16,17-18 16,-52 17-16,-1-52 15,-17 53-15,-53-53 16,18 35-16,0 35 15,-36-17-15,36 17 16,0 18-16,-1 36 16,36-19-16,18 19 15,17-1-15</inkml:trace>
  <inkml:trace contextRef="#ctx0" brushRef="#br0" timeOffset="92686.3811">28011 3281 0,'0'17'15,"0"1"-15,17-18 16,1 18-16,-1-1 16,1-17-1,0 0-15</inkml:trace>
  <inkml:trace contextRef="#ctx0" brushRef="#br0" timeOffset="92953.2137">28152 2963 0,'0'0'0,"35"-17"15,-17 17-15,17 0 0,35 0 16,-34 0-16,-19 17 15,19 1-15,-19 0 16,1-1-16,-18 19 0,-18 34 16,1-17-16,-1 0 15,-35 17-15,35-34 16,18-19-16,0 1 16,0 0-16,36-1 0,17-17 15,-18 0 1,18 0-16,-36 0 0</inkml:trace>
  <inkml:trace contextRef="#ctx0" brushRef="#br0" timeOffset="100310.7135">13194 4886 0,'0'-18'0,"0"1"31,0-1 1,18 18-1,-1 0-16,1 0 1,-1 0-16,1 0 0,0 0 0,-1 0 16,1 0-16,0 0 0,-1 0 15,19 18 1,-19-1-16,1 1 16,-1 0-16,-17 17 15,0-17-15,0-1 16,0 1-16,-17 17 15,17-17-15,-18-1 0,18 1 16,-17 0-16,17-1 16,0 1-16,-18-18 15,0 0 1,1 0 0,-1 0-16,0 18 15,1-18 1,-1 17-16,0-17 15,1 18-15,-1-18 16,36 0 15,-1-18-15,1 18 0,0 0-1,-1 0-15,1 0 16,17 0-16,-17 0 15,17 18 1,-17-18-16,-1 17 0,-17 1 16,18 0-16,0-1 0,-1 1 15,1 0-15,17 17 16,-35-17-16,18-1 16,0 1-16,-18 0 0,0-1 31,-18 1-16,-17-18 1,17 17-16,0-17 0,1 0 0,-19 0 16,1 18-1,18-18-15,-19-18 16,19 18-16,-1 0 16</inkml:trace>
  <inkml:trace contextRef="#ctx0" brushRef="#br0" timeOffset="102573.8794">12912 5239 0,'0'-18'15,"17"18"17,-17 18-17,18-18-15,-18 17 16,18 1 0,-1 0-16,-17-1 0,18 19 15,0-19-15,-1 1 16</inkml:trace>
  <inkml:trace contextRef="#ctx0" brushRef="#br0" timeOffset="106616.2919">4004 6156 0,'0'-18'0,"18"36"31,70-18-15,-35 0-16,0 0 15,35 0-15,88-18 16,-88 1-16,89 17 15,-89 0-15,-17 0 16,-1 0-16,36 0 16</inkml:trace>
  <inkml:trace contextRef="#ctx0" brushRef="#br0" timeOffset="120720.0752">6456 6174 0,'17'0'47,"1"0"-31,0 0 15,-18-18 0,0 0 16,-18 18-31,36 0 78,-1 0-79,1 0 1,0 0-1,-1 0-15,1 0 0,17 0 16,1 0-16,16-17 16,-34 17-1,17 0-15,18 0 16,-35 0-16,0 0 0,34 0 16,-34 0-16,35 0 15,-35 0-15,35 0 16,-18 0-1,-18 0-15,36 0 16,-35 17-16,17-17 16,-17 0-16,17 0 0,36 0 15,-18 0-15,35 0 16,-53 0-16,71 0 16,-71 0-16,89 0 15,-71 0-15,70 0 16,-52 0-16,70 0 15,-71 0-15,54 0 16,-36 0 0,53 0-16,-70 0 0,87 0 15,-87 18 1,105-18-16,-105 0 16,105 18-16,-87-18 15,69 17 1,-70-17-16,107 0 0,-107 0 15,106 0 1,-88 0-16,-18 18 16,18-18-16,-1 0 0,89 0 15,-88 0-15,88 0 16,-88-18-16,106 18 16,-106 0-16,88 0 15,-106-17-15,18 17 16,88 0-16,-88 0 15,-18 0-15,106 0 16,0-18 0,-106 18-16,88 0 15,-87 0-15,87 0 16,-88 0-16,0 0 0,1 0 16,87 0-16,-88 0 15,89 0 1,-89 0-16,88 0 15,-88 0-15,106 0 16,-105 0-16,105 0 16,-106-18-16,123 18 15,-122 0-15,122-17 16,-105 17-16,106 0 16,-106-18-16,-1 18 15,107 0-15,-18 0 16,-88-18-16,0 18 15,88 0-15,-88 0 16,-18 0-16,124 0 16,-18 0-1,-106 0-15,18 18 0,-18-18 16,88 0-16,-70 0 16,-18 0-16,0 18 0,1-18 15,105 0 1,0 0-16,-18 0 15,-88 0-15,106 0 16,-106 0-16,1 0 16,105 0-1,-88 0-15,-18-18 0,106 18 16,-106 0-16,106 0 16,-106 0-16,89 0 15,-89 0-15,88 0 16,-88 0-16,89 0 15,-89 0-15,88 0 16,-88-18 0,54 18-16,-72 0 15,54 18-15,-71-18 16,35 0-16,-53 18 16,18-18-16,-18 0 0,-17 17 15,35-17-15,-36 18 16</inkml:trace>
  <inkml:trace contextRef="#ctx0" brushRef="#br0" timeOffset="121537.5635">24289 6103 0,'17'0'31,"72"0"-15,-19 0-16,124 18 16,-70-18-16,158 17 15,-106-17 1,177 18-16,-159-18 15,212 18-15,-212-1 16,17 1-16,160 0 16,-195-18-16,124 35 15,-176-35-15,52 17 16,-123 1-16,-18 0 16</inkml:trace>
  <inkml:trace contextRef="#ctx0" brushRef="#br0" timeOffset="131686.4203">4322 7638 0,'0'-18'0,"-18"0"16,0 1-1,-17-19-15,17 36 16,1 0-16,-54 18 16,36 0-16,-18 35 15,18-18-15,17 0 16,0 0-16,18 1 0,0-1 15,0 36-15,18-36 16,35 35-16,-35-52 16,17 0-16,0-18 0,0 0 15,1 0-15,-1-18 0,-17 0 16,35-34 0,-53 34-16,17-17 15,-17-1-15,0 1 0,-17-36 16,-1 36-16,0-18 15,18 36-15,-17 17 16,17 17-16,17 54 16,1-36-1,35 36-15,-36-36 16,19 0-16,-1-17 0,36 17 16,-36-35-16,18 0 15</inkml:trace>
  <inkml:trace contextRef="#ctx0" brushRef="#br0" timeOffset="133483.5757">4604 7232 0,'-18'-18'16,"0"1"0,18-1-1,18 0 1,0 1-16,17-1 0,0-17 16,1 35-1,17 0-15,-36 0 16,36 17-16,-18 1 15,1 17-15,-19-17 16,19 17-16,-36-17 16,0 0-16,0-1 0,0 19 15,0-19 1,-18 18-16,18-17 16,0 0-16,0-1 15,35 36 1,-17-35-16,17 17 0,-17-17 15,35 35-15,-18-36 16,-17 19-16,17-19 0,-35 1 16,17 35-16,-17-36 15,0 1-15,-17 0 0,-36-1 16,35-17-16,-52 18 16,34-18-1,-52 0-15,53 0 16,-36 0-16,54 0 15,-18 0-15,17 0 16,0 0-16</inkml:trace>
  <inkml:trace contextRef="#ctx0" brushRef="#br0" timeOffset="135479.7096">5874 7497 0,'17'0'31,"36"0"-31,-17 0 16,17 0-16,-36 0 15,18 0-15,18 0 16,-17 0-1,-19 0-15,19 17 16</inkml:trace>
  <inkml:trace contextRef="#ctx0" brushRef="#br0" timeOffset="135624.1019">6033 7691 0,'52'0'15,"-104"0"-15,140-18 0,-53 18 16,18-18-16,-18 18 16,-17 0-1</inkml:trace>
  <inkml:trace contextRef="#ctx0" brushRef="#br0" timeOffset="141907.7159">6985 7408 0,'0'-17'0,"18"-1"16,-1 18-16,19 35 16,-19-17-16,1 17 15,-1 18-15,-17 0 0,18 0 0,0 35 16,-18-35-1,0-35-15,0 17 16,0-17-16,-18-36 16,18-17-16,0-36 15,0 18-15,0 0 16,0 18-16,0-18 0,35 0 16,-17 36-1,17-1-15,-17 36 16,17 17-16,-35 0 15,18 36-15,0-36 16,-18 36 0,0-36-16,17-18 0,-17 19 15,0-19-15,18 1 16,-1-18-16</inkml:trace>
  <inkml:trace contextRef="#ctx0" brushRef="#br0" timeOffset="142325.3561">7620 7673 0,'0'0'16,"35"88"-16,-17-35 0,-18 18 15,35 52-15,-35-52 16,18 17-16,-18-35 15,17-18-15,-17-17 16,-35-36 0,18-17-16,-1-1 15,-17-69-15,17 34 16,-17-123-16,35 88 16,17-35-1,19 88-15,-1 18 0,53 17 16,-35 18-16,35 36 15,-52-1-15,16 18 16,-34-18-16,-18 0 16,0 1-16,0-19 0,-53 36 15,18-35-15,-36-1 16,36-17-16,-18 0 16,35 0-1,36-35-15,17 17 16</inkml:trace>
  <inkml:trace contextRef="#ctx0" brushRef="#br0" timeOffset="142496.4173">8220 7708 0,'17'0'16,"1"-17"15,-18-1-15</inkml:trace>
  <inkml:trace contextRef="#ctx0" brushRef="#br0" timeOffset="143136.7325">8678 7549 0,'0'0'15,"0"106"-15,-17-35 0,17-54 16,0 1-16,-18 0 15,18-36-15,-18 0 16,18-52 0,0 17-16,0 18 0,0-18 15,18 18-15,17-18 16,-17 53-16,17-18 16,1 36-16,-19 17 15,18 35-15,-17-17 16,0-17-16,-18-19 0,17 19 15,-17-19-15,0 1 16,0-36 0,0-17-16,18 0 15,-18 17-15,18-17 16,-1-36-16,1 54 16,17-1-16,-17 36 15,-18 17 1,0 0-16,0 36 15,17-36-15,-17 0 16,0-17-16,36 35 16,-19-53-16,19 0 15,-19 0-15</inkml:trace>
  <inkml:trace contextRef="#ctx0" brushRef="#br0" timeOffset="143464.7035">9208 7532 0,'0'17'16,"0"1"-16,0 35 16,0-35-16,0 17 0,35 0 15,-18-17-15,19-1 16,-1-17 0,0-17-16,-17-1 15,0-17-15,-1 0 16,-17-18-16,0 35 15,0 0-15,0 1 16,-17 17-16,17 17 16,17 36-16,-17-17 15,18 34-15,-1-35 16,1-17-16,-18 0 16,18-1-16,-1 1 0,1-18 15,0 0-15,-1 0 16,-17-18-1</inkml:trace>
  <inkml:trace contextRef="#ctx0" brushRef="#br0" timeOffset="143782.5882">9631 6914 0,'0'0'16,"17"36"-16,-17-1 15,36 88 1,-19-52-16,-17 17 0,18 89 15,0-107-15,-18 1 16,35 52-16,-35-70 16,18 0-1,-1-18-15,1-35 16,0-17-16</inkml:trace>
  <inkml:trace contextRef="#ctx0" brushRef="#br0" timeOffset="143948.7382">9895 7532 0,'0'0'15,"53"17"-15,-17-17 0,34 0 16,-52-17-16,52-1 16,-52 18-16,0-17 15,-18-1 1,0 0-16</inkml:trace>
  <inkml:trace contextRef="#ctx0" brushRef="#br0" timeOffset="144138.1975">10019 7214 0,'0'0'15,"18"89"-15,-18-37 0,17-16 0,1 70 16,-18-71-16,35 53 15,-35-53 1,35 36-16,-35-54 16,18 1-16,0 0 15</inkml:trace>
  <inkml:trace contextRef="#ctx0" brushRef="#br0" timeOffset="144244.1024">10231 7726 0,'0'0'15,"35"35"-15,-18-17 0,19-1 16,-19-17-16,1 18 16</inkml:trace>
  <inkml:trace contextRef="#ctx0" brushRef="#br0" timeOffset="144366.2951">10301 7549 0,'0'0'0,"-18"-17"0,18-1 15,0 1-15,0-1 16,18 18-16,0 0 16</inkml:trace>
  <inkml:trace contextRef="#ctx0" brushRef="#br0" timeOffset="144749.3995">10513 8114 0,'0'88'15,"0"-176"-15,0 211 16,0-87-16,-18-54 31,18-53-31,0 36 16,-17-88-1,17 70-15,0-106 16,17 88-16,1-17 16,-1 71-16,19-1 15,-1 18-15,-17 0 0,52 53 16,-52-18-16,-1 0 16,1-17-16,-18 17 0,0 1 15,-18-19-15,1 1 0,-36 17 16,35-35-16,-52 0 15,52 0-15,-17-53 16,17 36-16,18-72 16</inkml:trace>
  <inkml:trace contextRef="#ctx0" brushRef="#br0" timeOffset="144961.0438">10848 7073 0,'0'71'0,"0"-142"0,0 177 16,0-18-1,18-35-15,-18 0 0,0 71 16,17-54-16,1 36 16,-1-53-16,36 0 15,-35-36-15,17 1 16,-17-36-1</inkml:trace>
  <inkml:trace contextRef="#ctx0" brushRef="#br0" timeOffset="145334.4857">11077 7673 0,'0'0'31,"0"-35"-31,18 35 16,0 17 0,-18 1-16,17 0 15,1-1-15,17 18 16,-17-17-16,-1-18 15,1 18 1,-18-1-16,18 1 16,-1 0-16,1 35 15,-18-18 1,18 0-16,-18 18 0,17 18 16,-17-36-16,0 35 15,-17-52-15,-19 17 16,19-17-16,-36 0 15,17-18-15,1-18 16,18-17-16,17-18 16,17 0-1,54-71-15,-36 72 16,71-37-16,-53 54 16,35-18-1,-70 35-15,17 1 0,-53 17 31</inkml:trace>
  <inkml:trace contextRef="#ctx0" brushRef="#br0" timeOffset="145779.4363">11924 7038 0,'18'-35'0,"-36"70"0,36-88 16,-1 35-16,-17 1 15,-17 17-15,17 53 16,-18 0-16,0 88 15,18-53-15,0-18 0,0 19 16,0-19-16,18-17 0,35 53 16,-36-53-1,72 0-15,-36-53 16,-18 17-16</inkml:trace>
  <inkml:trace contextRef="#ctx0" brushRef="#br0" timeOffset="146089.7611">12383 7514 0,'-71'0'16,"36"18"-16,-18-1 0,17 1 15,-16 17-15,34-17 16,36 35 0,-18-35-16,70-1 15,-35-17-15,1 0 0,-1 0 16,0 0-16,1-17 0,16-19 15,-34 19-15,0-1 16,-1 0-16,-17 1 0,0-1 16,-17 18-1,17 18 1,0 17-16,0-17 16,17-1-16,1 1 15,35 0-15,-18-18 0,-17 0 16,17 0-16,0 0 15,-17-18-15</inkml:trace>
  <inkml:trace contextRef="#ctx0" brushRef="#br0" timeOffset="146456.8326">12682 7056 0,'36'-36'15,"-1"36"-15,-17 0 16,-1 0-16,1 0 0,17 0 16,-17 18-16,-18 0 15,17 34-15,-17-16 16,-17 17-16,17-18 16,17 53-16,-17-53 15,36 36 1,-19-53-16,36 35 15,-35-36-15,17 36 16,-17-35-16,-18-1 16,0 1-16,-53 0 15,35-18-15,-52 17 16,34-17-16,1 0 16,0 0-16,17 0 0,1 0 15,52 18 1,-18-18-1</inkml:trace>
  <inkml:trace contextRef="#ctx0" brushRef="#br0" timeOffset="146617.2821">13388 7673 0,'0'0'15,"-18"53"-15,1-36 16,-36 36-16,17-35 15,-16 17-15,34-17 16,-17 0 0,17-1-16</inkml:trace>
  <inkml:trace contextRef="#ctx0" brushRef="#br0" timeOffset="147257.7863">14041 7479 0,'0'0'15,"-18"-35"-15,0 17 0,-35 0 16,18 18-16,-53 18 15,35 0-15,-35 52 16,53-17-16,17 0 16,0-18-16,1 18 0,17-18 15,53 18 1,-18-35-16,18 0 0,53-18 16,-54-36-16,19 19 15,35-71 1,-71 35-16,18-53 0,-53 53 15,0 0-15,0-18 0,-53-52 16,18 52-16,-36-34 16,36 69-1,-18 1-15,35 35 16,1 18-16,-1 17 0,18 0 16,0 89-1,18-54-15,17-17 0,36 88 16,-36-88-16,106 88 15,-88-105 1,18-1-16,-36-18 16,0-17-16,-17 0 15</inkml:trace>
  <inkml:trace contextRef="#ctx0" brushRef="#br0" timeOffset="147858.3893">14411 7179 0,'0'-35'0,"0"70"0,18-88 15,-1 35-15,19 1 16,16-1-16,-16 18 16,-1 0-16,0 0 15,1 18-15,-36-1 16,-18 19-16,-17-1 16,17-17-16,-17 35 15,17-18-15,36 18 16,17-36-1,53 36-15,-53-17 16,54-1-16,-54-17 16,18-1-16,-53 1 15,-35-1 1,-1-17-16,1 18 16,-18-18-16,18 0 0,-53 18 15,52-18-15,19 0 16,34 0-1,36 0 1,-17-18-16</inkml:trace>
  <inkml:trace contextRef="#ctx0" brushRef="#br0" timeOffset="148131.6327">14746 6791 0,'0'0'16,"18"-18"-16,17 18 0,0 0 0,54 18 15,-37 17 1,19 18-16,52 88 16,-70-70-16,0 17 15,-17-17-15,-1 17 0,-18 53 16,-17-71-16,-17 36 15,-18-53-15,-54 18 16,36-36-16,-70 36 16,70-36-16,-17-17 15</inkml:trace>
  <inkml:trace contextRef="#ctx0" brushRef="#br0" timeOffset="149179.3414">12700 8290 0,'18'71'16,"-18"-36"-16,0 0 16,0 18-16,17-17 15,-17 17-15,18-18 0,0 53 16,-18-53-16,17 18 16,1-53-16,-18 18 0</inkml:trace>
  <inkml:trace contextRef="#ctx0" brushRef="#br0" timeOffset="149466.0118">12383 8520 0,'0'0'16,"0"-18"-16,17 0 15,36-17 1,-18 17-16,18-52 15,-35 35-15,35-18 16,-36 35-16,-17-17 16,18 17-16,0 18 15,-1 18 1,-17-1 0,18 1-16,0 0 15,35 35-15,-1-36 16,19 36-16,-18-35 15,0-18-15</inkml:trace>
  <inkml:trace contextRef="#ctx0" brushRef="#br0" timeOffset="149726.4699">14129 8378 0,'0'53'0,"0"-106"0,17 177 16,-17-89-16,18 71 16,-18-71-16,18 18 15,-18-17-15,0-1 16,17 0-16,1 0 15,-18-17-15</inkml:trace>
  <inkml:trace contextRef="#ctx0" brushRef="#br0" timeOffset="149999.8813">13882 8590 0,'17'-35'0,"-34"70"0,34-88 16,-17 36-16,18-1 15,-18-17-15,18 17 0,-1-17 0,1 17 16,35-35-16,-35 36 16,17 17-1,-18 0-15,19 17 16,-19 18-16,19 1 15,-19-1-15,19-17 16,-1 17-16,-17 0 16,-18-17-1</inkml:trace>
  <inkml:trace contextRef="#ctx0" brushRef="#br0" timeOffset="151644.8389">19932 7444 0,'18'0'16,"70"-18"-1,-18 0-15,1 18 0,70-35 16,-88 35-16,53 0 16,-71 0-16,-17 0 15</inkml:trace>
  <inkml:trace contextRef="#ctx0" brushRef="#br0" timeOffset="151796.1944">19950 7620 0,'0'0'0,"53"35"0,-18-35 16,88 0-16,-70 0 15,88-17-15,-88-1 16,-18 0-16,1 1 16,-36-1-16</inkml:trace>
  <inkml:trace contextRef="#ctx0" brushRef="#br0" timeOffset="152017.8868">20073 7056 0,'0'0'16,"18"88"-16,-1-18 0,-17 1 15,18 105-15,-18-70 16,0-18-16,0-17 0,0-1 15,18-17-15,-1-17 16,1-1-16,0-17 16,-1-36-16,1-17 15,-1-54-15</inkml:trace>
  <inkml:trace contextRef="#ctx0" brushRef="#br0" timeOffset="152179.6906">20267 7126 0,'0'0'0,"18"18"16,17 88-16,-17-53 16,-18 17-16,35 71 15,-17 36 1,17-107-16,-18 1 0,54 17 16,0-18-1</inkml:trace>
  <inkml:trace contextRef="#ctx0" brushRef="#br0" timeOffset="152613.2319">21361 7479 0,'0'0'16,"-36"-18"-16,1 1 0,18 17 16,-19 0-16,1 17 0,0 36 15,17-18 1,-17 54-16,35-54 16,17-17-16,1 17 0,0-18 15,-1 1-15,19 0 0,-1-1 16,18-17-1,-18 0-15,0-35 16,-17 17-16,0-34 16,-18 34-16,17-35 15,-17 35-15,0 1 16,0 34 0,18 19-1,-18-1-15,18 0 0,34 0 16,-16-17-16,-19 0 15,19-1-15,-19-17 0,36 0 16,-35-17 0</inkml:trace>
  <inkml:trace contextRef="#ctx0" brushRef="#br0" timeOffset="152986.7302">21661 7108 0,'0'-35'16,"0"70"-16,17-87 0,1 52 15,-1-18-15,36 0 0,36 1 16,-54 17-16,18 17 16,-36 19-16,-17 34 15,-17-17-15,-1 18 16,18-36-16,0 35 15,0-52-15,18 17 16,-1-17-16,19 0 16,-1 17-16,18-17 0,-18-1 15,0-17-15,1 35 0,-19-17 16,-17 0-16,0 17 16,-17-17-16,-19-1 0,-34 1 15,35-18 1,-54 18-16,37-18 15,-19 0-15,36 0 16,17 0-16</inkml:trace>
  <inkml:trace contextRef="#ctx0" brushRef="#br0" timeOffset="153274.2613">22684 7461 0,'17'0'0,"1"0"15,52 18-15,-17-18 16,71 0-1,-71 0-15,53-18 16,-71 1-16,35-19 16,-70 19-16,18-1 15,-18 0-15,0 1 0,-18-18 16</inkml:trace>
  <inkml:trace contextRef="#ctx0" brushRef="#br0" timeOffset="153402.7229">23195 7267 0,'0'0'0,"-17"0"0,17-17 15,-36 34-15,19 1 16,-1 0-16,-35 70 15,18-53-15,-18 71 16,18-53-16,17-18 0,18 18 16,-18-18-1,18-17-15</inkml:trace>
  <inkml:trace contextRef="#ctx0" brushRef="#br0" timeOffset="153564.3298">22860 7285 0,'0'0'0,"18"35"0,-1 53 15,-17-35-15,53 35 16,-18-35-16,18 18 16,-17-53-16,17 17 15,-36-35-15</inkml:trace>
  <inkml:trace contextRef="#ctx0" brushRef="#br0" timeOffset="153730.7807">23530 7391 0,'0'0'0,"88"-18"0,-52 18 15,-19 0-15</inkml:trace>
  <inkml:trace contextRef="#ctx0" brushRef="#br0" timeOffset="153854.3262">23636 7585 0,'88'0'0,"-176"0"0,212-18 15,-71 18 1,-36 0-16</inkml:trace>
  <inkml:trace contextRef="#ctx0" brushRef="#br0" timeOffset="154598.7715">24553 7585 0,'18'-53'16,"-36"106"-16,36-141 0,-36 52 16,1 19-16,-19-1 0,-16 36 15,16-18-15,1 35 16,0 0-16,17 0 0,-35 36 15,53-36-15,0 36 16,18-54 0,35 19-16,-18-36 15,71 0-15,-53-18 16,-18 0-16,0-17 0,36-35 16,-54 17-16,1-53 15,-18 53 1,0-88-16,-18 88 15,1-18-15,-1 18 0,1 1 16,-1 16-16,0 1 16,1 35-16,17 53 15,-18-18-15,36 89 16,-1-54-16,1 1 16,17-1-16,0-17 0,71 53 15,-53-53-15,35 0 16,-35-35-16,18-1 15,-36-17 1</inkml:trace>
  <inkml:trace contextRef="#ctx0" brushRef="#br0" timeOffset="154976.8395">24959 7073 0,'53'-17'16,"-106"34"-16,141-34 0,-52 17 16,16-18-16,19 18 0,70 18 15,-88-18-15,-18 35 16,-35 0-16,-17 36 16,-1-36-16,0-17 15,-35 52-15,36-52 16,17 35-1,0-18-15,35 18 16,36 0-16,-36-36 16,0 19-16,0-19 0,1 1 15,-19 17-15,-17-17 16,-53 0 0,18-1-16,-71 1 15,53-18-15,1 0 16,-1 17-16,0-17 15,0 0-15,18 18 0,17-18 16</inkml:trace>
  <inkml:trace contextRef="#ctx0" brushRef="#br0" timeOffset="155109.1451">25894 7902 0,'0'0'16,"-18"-35"-16,-17 35 0</inkml:trace>
  <inkml:trace contextRef="#ctx0" brushRef="#br0" timeOffset="161890.2451">27093 3687 0,'0'0'16,"18"17"15,0 18-31,35 1 16,-1-1-16,1-17 16,106 17-1,-71-17-15,18-18 0,141 0 16,-123 0-16,158-18 15,-18 0 1,-140 1-16,17-36 16,-106 35-16,-35-17 15,-35 17-15</inkml:trace>
  <inkml:trace contextRef="#ctx0" brushRef="#br0" timeOffset="166260.6402">3845 8343 0,'0'0'0,"18"18"0,17-1 15,0 1-15,18 17 0,71-17 16,-18-18-16,88 0 16,-71-18-16,107-17 15,-125 0 1,125-18-16,-125 0 15,37-18 1,-72 36-16,-17-18 16,-35 36-16,-36 17 15,-17 0-15</inkml:trace>
  <inkml:trace contextRef="#ctx0" brushRef="#br0" timeOffset="175942.6987">2240 5627 0,'18'0'47,"-1"0"-47,19 0 16,-1 0-16,53 0 15,-35 0-15,53-18 16,-53 18-16,35-17 16,-53 17-16,18 0 15,-35-18-15,0 18 16</inkml:trace>
  <inkml:trace contextRef="#ctx0" brushRef="#br0" timeOffset="176264.2646">2663 5345 0,'-17'0'0,"34"0"16,1 0-1,17 35 1,1-35-16,34 35 16,-17-17-16,35 17 15,-52-17-15,52 17 16,-53-35-16,0 18 16,-17-1-16,0-17 0,-1 18 15,-17 0-15,18-1 16,-36 18-16,-17-17 15,-18 17 1,18 1-16,0-19 0,-1 1 0,-17 17 16,36-17-16,-1 17 15,-17-17-15</inkml:trace>
  <inkml:trace contextRef="#ctx0" brushRef="#br0" timeOffset="193526.4048">4516 9984 0,'17'-18'15,"-17"0"-15,-17-35 16,17 36-16,-18-1 16,0 1-16,-35-1 15,0 18-15,18 18 16,0 17-16,-18 0 0,18 18 16,17 0-16,-17 35 15,35-35-15,0 35 16,35-53-16,18 1 15,0-19-15,35 1 16,-35-36-16,0-17 16,17-18-1,-34 18-15,-19 0 0,-17-18 0,0-18 16,-35 1 0,17 34-16,-17 19 15,18 17-15,-1 0 16,18 17-16,-18 19 0,36 34 15,0-35-15,52 54 16,-35-72-16,54 36 16,-36-35-16,-18-1 15,0 1-15,-17-18 16,-1 0-16</inkml:trace>
  <inkml:trace contextRef="#ctx0" brushRef="#br0" timeOffset="193988.7697">4992 9525 0,'0'-18'15,"0"36"-15,0-53 0,17 35 16,1-18-16,17 0 16,18 1-1,-35 17-15,0 0 0,17 35 16,-35 0 0,0 1-16,-18-1 15,-52 88-15,52-34 16,18-19-1,18-35-15,70 18 16,-35-35-16,0 0 16,53 35-1,-71-36-15,18 1 16,-53-1-16,0 1 0,-71 17 16,18-17-16,-70 17 15,52-35-15,-17 18 16,-35-18-16,87 18 15,-17-18-15,71 0 16</inkml:trace>
  <inkml:trace contextRef="#ctx0" brushRef="#br0" timeOffset="195395.9581">6703 9349 0,'0'17'31,"-35"71"-31,17-35 16,0 18-16,-17-1 0,17 1 16,-35 17-16,-17 53 15,35-70-15,-1-1 16,-17 54-16,18-36 15,17-53-15,1 1 16,17-19-16,0 1 0,-18 0 16,36-36-1,-1 0-15</inkml:trace>
  <inkml:trace contextRef="#ctx0" brushRef="#br0" timeOffset="195640.7643">6879 9878 0,'35'-18'16,"-70"36"-16,88-36 0,18 1 15,-36 17-15,53-18 16,-53 0-16,18 18 16,-35 0-16,0 0 15,-18 18-15</inkml:trace>
  <inkml:trace contextRef="#ctx0" brushRef="#br0" timeOffset="195780.1746">6914 10107 0,'0'0'0,"36"0"0,34 18 16,-17-18 0,53-36-16,-53 36 15,-18-17-15,18 17 16,-35 0-16</inkml:trace>
  <inkml:trace contextRef="#ctx0" brushRef="#br0" timeOffset="198526.7055">8643 9684 0,'0'-18'15,"0"0"1,0 1 0,-18 17-16,1 0 15,-1 0-15,-35 17 16,36-17-16,-54 53 16,53-35-16,-35 70 15,53-52-15,-17 52 16,17-35-1,35 17-15,36 1 16,-36-36-16,53-17 16,-35-1-16,35-34 15,-52 17-15,34-53 16,-35 35-16,-17-52 16,-18 34-16,-18-52 15,1 53 1,-19-36-16,19 36 15,-36-18-15,18 53 16,-1-18-16,19 18 16,-1 18-1,18 0-15,18-1 0,-1-17 16,1 18-16</inkml:trace>
  <inkml:trace contextRef="#ctx0" brushRef="#br0" timeOffset="198693.8929">9119 9966 0,'0'-18'32,"0"1"-17,18 17 1</inkml:trace>
  <inkml:trace contextRef="#ctx0" brushRef="#br0" timeOffset="199205.2398">9507 9737 0,'0'-36'0,"0"72"15,-17-89-15,-1 17 16,0 36-16,1-17 0,-1 17 16,1 0-16,-19 17 15,19 1 1,17 17 0,0-17-16,0 0 0,17 17 0,1-17 15,17 52 1,-17-52-16,-1 17 0,36 36 15,-35-36-15,-18-17 16,18 17-16,-1-18 16,-17 19-16,0-1 15,-17-35-15,-19 35 16,1-35-16,-18 18 16,18-18-16,-36-18 15,54 18-15,-19-35 16,36 17-16,18-35 15,17 18-15,36-35 16,-18 34-16,35-52 16,-53 35-16,36-35 15,-54 53-15,1-1 16,-36 19-16,-34-18 16,16 35-1,-70 0-15,71 17 16,-71 54-16</inkml:trace>
  <inkml:trace contextRef="#ctx0" brushRef="#br0" timeOffset="200088.3359">8132 9895 0,'-18'0'16,"36"0"15,70 0-31,-18 0 16,107 0-16,-71 0 15,158 0 1,18-17-16,-158 17 16,87-18-16,-140 18 15,35 0-15,-89 0 16,1 0-16,-36 18 16,-52-18-16,17 17 15,0-17-15,-70 18 16,70 0-16,-71-18 15</inkml:trace>
  <inkml:trace contextRef="#ctx0" brushRef="#br0" timeOffset="200356.0883">8237 10107 0,'0'0'16,"36"0"-1,69-18-15,1 18 16,124 0-16,-107 0 16,1 0-16,-1 0 0,124-17 15,-141 17 1,53 0-16,-107 0 15,-16 17-15,-54 1 16</inkml:trace>
  <inkml:trace contextRef="#ctx0" brushRef="#br0" timeOffset="200872.962">10566 9331 0,'0'18'16,"0"17"-16,17 88 16,-17-52-16,18 17 0,0 71 15,-18-71 1,17 71-16,1-106 15,-18 35-15,18-53 16,-1-17-16,1-18 16,-1 0-16</inkml:trace>
  <inkml:trace contextRef="#ctx0" brushRef="#br0" timeOffset="201084.3089">10989 9790 0,'0'0'15,"-18"0"-15,-52 17 16,35-17-16,-18 18 0,0 0 16,17-1-16,-34 1 15,52-1-15,18 19 16,0-19-16,53 19 16,0-19-16,53 19 15,-53-19-15,53 1 16,-71-18-16,0 17 15</inkml:trace>
  <inkml:trace contextRef="#ctx0" brushRef="#br0" timeOffset="201396.2289">11095 10054 0,'18'0'0,"17"18"16,18-36-1,-18 18-15,0 0 16,-17-17-16,35-1 16,-53 0-16,17 1 0,-17-19 15,-17 19-15,-18-19 16,-1 19-16,1 17 16,0 0-16,-1 0 15,-16 35-15,34-17 16,18 17-16,0-17 0,18 35 15,17-18-15,0-18 16,18 1-16,0 0 0,35-18 16,-35 0-16,0 0 15,-18 0 1</inkml:trace>
  <inkml:trace contextRef="#ctx0" brushRef="#br0" timeOffset="202052.2582">11536 10054 0,'17'0'15,"1"0"-15,17 0 16,-17 0-16,17 0 0,18-17 16,-17-1-16,-1-17 15,-35 17-15,0 0 16,0 1-16,-53-1 15,35 0-15,-52 18 16,34 0-16,-17 36 16,36-19-16,17 19 15,0-1 1,17 18-16,19-36 16,34 36-16,-17-35 15,35-18-15,-52 0 16,-1 0-1,18-35-15,-35-1 16,-18 19-16,-18-1 16,18 1-16,0 34 31,18 71-15,-1-35-16,1 0 0,17 71 15,-17-71-15,17 35 16,-17-53-16,-1 0 15,-17-17-15,-17-36 16,-1-17-16,-35-35 16,35 17-16,-17-53 15,18 35 1,17-70-16,17 71 16,36-54-1,-18 89-15,18 17 0,0 1 0,0 34 16,35 36-1,-70-18-15,0 1 0,-1 17 16,-34 17-16,-19-35 16,-34 18-1,34-35-15,-16-18 0,-19 18 16,53-18-16,1-18 16,34 0-16</inkml:trace>
  <inkml:trace contextRef="#ctx0" brushRef="#br0" timeOffset="202190.9183">12541 10142 0,'0'0'16,"88"-17"-16,-52 17 0,-1-18 0,0 18 16,-35 18-1</inkml:trace>
  <inkml:trace contextRef="#ctx0" brushRef="#br0" timeOffset="202773.7762">13106 10019 0,'17'0'16,"1"35"-1,-18 0-15,35 71 0,-17-35 16,0-18-16,-1 17 16,18 54-16,-17-54 15,0-34 1,-18-36-1,-18-53 1,0 0-16,-17-53 16,18 35-16,17-17 0,0 18 15,0-19-15,35-105 16,-18 124-16,72 17 16,-54 35-16,0 36 0,18 17 15,-35 18 1,-18 0-16,0 0 0,-36 70 15,19-87-15,-36 52 16,35-70-16,1-1 16,-1-17-16,18-17 15,35-19 1</inkml:trace>
  <inkml:trace contextRef="#ctx0" brushRef="#br0" timeOffset="203181.6316">13653 10072 0,'0'0'16,"-18"17"-16,0 1 16,1 0-16,-1-18 15,18-18 1,35 0 0,-17 1-1,17-18-15,-17 17 0,17 0 16,-17 18-1,-1-17-15,1 17 16,0 0 0,-18 17-1,17 1-15,1 17 16,0-17-16,-1 35 16,1-18-16,-1-17 15,1-1-15,0 1 0,17 0 16,-17-18-16,17-18 15,-35 0 1,18-35-16,-18 18 16,-36-18-16,19 36 15,-36-19-15,17 36 16,-16 0-16,52 18 16,17 0-1</inkml:trace>
  <inkml:trace contextRef="#ctx0" brushRef="#br0" timeOffset="203570.8623">14164 9349 0,'0'0'0,"0"35"16,35 53-1,-17-17-15,0-1 16,-1 1-16,1-1 16,17 71-16,-17-70 15,-1 17-15,1-53 16,0-17-16,-1 0 16,1-36-16,17 0 15,36-17 1,-36 18-16,36 17 15,-36 17-15,18 18 16,-36 1-16,-17 17 16,-17-36-16,-36 36 15,18-53-15,-36 35 16,18-35-16,-17 0 16,52-17-16,-35-1 15,53 1-15,-18-1 16</inkml:trace>
  <inkml:trace contextRef="#ctx0" brushRef="#br0" timeOffset="204009.1833">13582 10054 0,'0'0'0,"18"0"31,-1 53-31,1-35 16,-18 17-16,18 0 0,-1-17 16,-17 17-16,18 0 15,-18 1-15</inkml:trace>
  <inkml:trace contextRef="#ctx0" brushRef="#br1" timeOffset="210728.1226">2611 9878 0,'-18'0'15,"36"0"-15,-18 17 16,52 1 0,1-18-16,53 0 15,-53 0-15,71 0 16,-71 0-16,52 0 15,-69 0-15,-19-18 16</inkml:trace>
  <inkml:trace contextRef="#ctx0" brushRef="#br1" timeOffset="210967.1263">2963 9666 0,'0'0'0,"18"0"15,53 18 1,-19-18-16,1 0 16,71 35-16,-71-17 15,-18 17-15,36 36 16,-54-36-16,-17 35 16,-17-34-16,-19 17 15,-17-36-15,-35 36 16,18-18-16,-36 18 15</inkml:trace>
  <inkml:trace contextRef="#ctx0" brushRef="#br1" timeOffset="214437.313">7743 11289 0,'18'0'0,"17"0"16,1-18-16,-1 1 15,18 17-15,0-18 0,35-17 16,-35 17-16,0 0 16,-36 18-16,-17-17 15</inkml:trace>
  <inkml:trace contextRef="#ctx0" brushRef="#br1" timeOffset="214692.6782">7832 11307 0,'-18'52'16,"18"-34"-16,0 17 16,18-17-16,-1 0 0,1-1 15,0 1-15,17 0 0,35 17 16,-34-18-16,-1 19 15,0-1-15,1 0 0,-1 54 16,-18-54-16,-17 53 16,-17-70-16,-18 35 15,-1-53-15,-52 17 16,35-17-16,-35 0 16,53 0-16,-18-35 15,35 35 1</inkml:trace>
  <inkml:trace contextRef="#ctx0" brushRef="#br1" timeOffset="214993.3448">8520 11518 0,'-36'53'15,"72"-106"-15,-72 159 0,19-53 16,17 0-16,0 53 15,35 0 1,0-71-16,1-18 0,69 1 16,-52-36-16,71-34 15,-71 16-15,17-70 16,-52 54-16,-18-1 16,0-18-16,-18 18 15,-70-53-15,35 71 16,-70 0-16,70 35 15,-35 0-15,52 35 16,1 0-16,35 1 16</inkml:trace>
  <inkml:trace contextRef="#ctx0" brushRef="#br1" timeOffset="216405.7632">10319 11483 0,'-18'35'16,"18"-17"-16,0 35 0,18 35 16,-1-35-16,19 35 15,-19-53-15,19-17 16,34 17-16,-35-17 15,36-36-15,-36 1 16,18-36 0,-35 17-16,17-52 15,-35 53-15,0-36 16,0 18-16,-18 1 16,18 34-16,-35 0 15,18 36 1,-1 35-16,18-18 15,18 36-15,-18-36 16,35 18-16,0-18 16,0 18-16,1-35 15,-1-18-15,-17 0 16,-1 0 0</inkml:trace>
  <inkml:trace contextRef="#ctx0" brushRef="#br1" timeOffset="216700.3262">10918 11695 0,'0'0'0,"0"53"0,0-18 15,0 0-15,0-17 0,0-1 16,0 1-16,0-36 16,0-17-1,0 0-15,18-36 16,-18 36-16,0 0 15,18-1-15,-18 19 0,35-19 16,-17 36-16,17 18 16,-35 0-16,18 35 15,-1-18-15,-17 18 16,18-18-16,0 18 16,-18-35-1,17-1-15,1 1 16,-1-18-16</inkml:trace>
  <inkml:trace contextRef="#ctx0" brushRef="#br1" timeOffset="216840.32">11377 11695 0,'18'53'15,"-36"-106"-15,36 123 0,17-35 16,-17-17-16,-1 0 0,36-18 15</inkml:trace>
  <inkml:trace contextRef="#ctx0" brushRef="#br1" timeOffset="216972.2028">11465 11430 0,'-17'0'16,"17"18"-1,17-1 1</inkml:trace>
  <inkml:trace contextRef="#ctx0" brushRef="#br1" timeOffset="217151.196">11624 11571 0,'0'0'15,"35"0"-15,1 0 0,34-18 16,-35 1-16,1 17 0,17-18 16,-36 18-1,-17-35 1</inkml:trace>
  <inkml:trace contextRef="#ctx0" brushRef="#br1" timeOffset="217317.5736">11748 11218 0,'0'0'0,"0"18"16,17 17-16,1 71 15,-1-53-15,1 53 16,-18-53-16,35 53 16,-17-53-16,0 17 15,-1-52-15,1-1 16</inkml:trace>
  <inkml:trace contextRef="#ctx0" brushRef="#br1" timeOffset="217601.9403">12153 11501 0,'-53'17'0,"106"-34"0,-123 52 16,34 0-16,36 0 15,18 1 1,0-1-16,35 0 16,-1-17-16,-16 0 15,-19-1-15,19 1 0,-1 17 16,-35-17-16,-18-1 16,1 1-16,-19-18 15,19 0-15,-19 0 16,-16 0-16,16 0 15,19 0-15</inkml:trace>
  <inkml:trace contextRef="#ctx0" brushRef="#br1" timeOffset="217718.1412">12541 11800 0,'0'0'15,"-17"0"-15</inkml:trace>
  <inkml:trace contextRef="#ctx0" brushRef="#br1" timeOffset="222005.8837">4163 10777 0,'17'0'16,"1"0"-16,35-17 16,0 17-16,53 0 15,-18 0-15,0 0 16,0 0-16,18-18 0,0 18 0,17-18 15,-17 1-15,0-1 16,0 1-16,53-19 16,-89 19-16,-34 17 0</inkml:trace>
  <inkml:trace contextRef="#ctx0" brushRef="#br1" timeOffset="230953.5649">20055 3634 0,'-17'0'0,"17"-18"47,17 18 0,19 0-31,-1 0-16,71 0 15,-36 18-15,71-18 16,-35 17-16,88-17 16,-105 0-16,87 0 15,-123-17 1,17 17-16</inkml:trace>
  <inkml:trace contextRef="#ctx0" brushRef="#br1" timeOffset="232149.4852">27146 4039 0,'18'0'16,"70"0"-1,-17 0-15,123 18 16,-71-18-1,1 0-15,17 0 0,0 0 16,123 18-16,-140-18 16,-1 0-16,-34 0 0,-1 0 15,-35 0-15,-36 0 16,1 0-16</inkml:trace>
  <inkml:trace contextRef="#ctx0" brushRef="#br1" timeOffset="234268.8559">13617 11659 0,'18'0'0,"0"-17"16,-1 17-16,18-36 15,-17 19 1,35-36-16,-18 35 16,1-17-16,-19 35 15,-17-18-15,0 36 16,0 17-1,0 0-15,0 1 16,0-1-16,35 36 16,-17-54-16,53 1 15,-36-18-15,35-18 16,-34 18-16,17-35 16,-18 17-16,0-17 15,-35 17-15,18 1 16,0 17-16,-1 0 15,1 17 1,-1-17 0,19 18-16,-19-18 15,19-18 1,-1 18-16,18-17 16,-18-1-16,0 0 15,-17 18-15,0 0 16,-1 0 15,-17-17-15,0-1-1,0 1-15</inkml:trace>
  <inkml:trace contextRef="#ctx0" brushRef="#br1" timeOffset="234479.9692">14534 11359 0,'0'0'15,"0"-17"-15,18 17 16,35 0 0,-18 17-16,36 1 15,-18 0-15,-18 17 16,18 18-16,-35-18 16,-1 18-16,-17-18 15,-17 1-15,-19-1 16,-17 0-1,18-17-15,0 0 0,17-1 16,-17-17-16</inkml:trace>
  <inkml:trace contextRef="#ctx0" brushRef="#br1" timeOffset="235666.1906">17074 11113 0,'0'17'0,"0"1"15,18 70 1,-18-17-16,18 34 16,-18-34-16,0-18 0,-18 17 15,18-17-15,0 53 16,0-53-16,0 0 16</inkml:trace>
  <inkml:trace contextRef="#ctx0" brushRef="#br1" timeOffset="235958.841">17480 11483 0,'0'53'16,"0"-106"-16,0 159 0,-17-18 15,17-35-15,35 17 16,-18-52-16,19 17 0,-1-35 15,18 18-15,53-36 16,-71-17-16,18 17 16,-18-70-16,-17 35 15,-53-35-15,-1 53 16,-52-36-16,53 54 16,-53-1-16,35 18 15,0 18 1,35-1-16,18 1 0</inkml:trace>
  <inkml:trace contextRef="#ctx0" brushRef="#br1" timeOffset="236692.0118">18874 11395 0,'-18'17'0,"18"19"16,0-1-16,0 71 15,0-53-15,18 17 16,-18-34-16,53 16 15,-18-34 1,-18-18-16,19 0 0,34-35 16,-52 0-16,35-36 15,-36 36-15,-17-18 0,0 17 16,0-34 0,0 35-1,-17 52-15,-1 36 16,18 0-1,0-18-15,18 36 16,-1-53-16,19 17 16,17 0-16,-36-35 15,1 0-15,17 0 16,-35-17-16,0-36 16,0 35-16,0-17 15,0 17-15,0 0 0,0 1 16</inkml:trace>
  <inkml:trace contextRef="#ctx0" brushRef="#br1" timeOffset="236920.9032">19385 11659 0,'0'0'16,"0"36"-16,0-19 0,-17-17 31,17-17-31,0-1 16,0 0-16,35-52 15,0 17 1,-17 18-16,17 17 0,-17 0 0,-1 18 15,1 18-15,0 17 16,-18 0 0,0 1-16,0-1 15,17 0-15,-17-17 16,18 0-16,-1-1 16,1-17-16</inkml:trace>
  <inkml:trace contextRef="#ctx0" brushRef="#br1" timeOffset="237065.9889">19756 11536 0,'0'53'15,"0"-36"1,0 1-16,17 17 0,-17-17 16,35 17-16,1 1 15,-19-36-15</inkml:trace>
  <inkml:trace contextRef="#ctx0" brushRef="#br1" timeOffset="237177.2747">19826 11395 0</inkml:trace>
  <inkml:trace contextRef="#ctx0" brushRef="#br1" timeOffset="237349.3112">19932 11465 0,'35'0'16,"-17"0"-16,0 0 0,70-17 15,-53-1-15,0 18 16,1 0-16,-19-18 15,18 18-15,-35-17 16</inkml:trace>
  <inkml:trace contextRef="#ctx0" brushRef="#br1" timeOffset="237504.8786">20073 11130 0,'18'53'16,"-36"-106"-16,53 159 0,-17-18 15,0-17-15,-1 35 16,-17-54-16,18 54 16,0-70-16,-1-19 15</inkml:trace>
  <inkml:trace contextRef="#ctx0" brushRef="#br1" timeOffset="237771.869">20443 11448 0,'0'0'16,"-52"0"-16,16 0 0,19 17 0,-19 36 15,36-35-15,18 52 16,17-34 0,36 17-16,-18-36 15,0 36-15,-18-35 16,-35-1-16,0 1 15,-35 0-15,-1-18 16,1 0-16,0 0 16,0-18-16,-1 18 0,-34 0 15,52 0-15,0-18 16</inkml:trace>
  <inkml:trace contextRef="#ctx0" brushRef="#br1" timeOffset="238877.8587">22102 11483 0,'0'0'16,"0"-18"-16,-18 1 16,0-1-16,-35 0 15,36 18-15,-54 18 16,36-18-16,-18 35 15,18-17-15,17 35 16,36-36-16,17 19 16,0-19-16,53 19 15,-52-19-15,34 19 16,-52-19-16,0 1 16,-18 0-16,-53-18 15,35 17 1,-53-17-16,36 0 15,-18 0-15,36 0 16,-1 0-16,36 0 16,-1-17-1</inkml:trace>
  <inkml:trace contextRef="#ctx0" brushRef="#br1" timeOffset="239252.7466">22331 10989 0,'0'0'0,"0"35"0,17 1 16,-17 34-16,18 1 0,-18 87 15,0-69-15,0-19 16,-18 71-16,1-88 15,17 0 1,0-35-16,17-36 16,1-17-16,0 0 15,17-36 1,-17 53-16,-1-35 16,1 53-16,0 0 15,-18 18-15,17 17 16,-17 1-16,-17 17 15,17-18-15,0 0 16,17-17-16,1-1 16,0-17-16</inkml:trace>
  <inkml:trace contextRef="#ctx0" brushRef="#br1" timeOffset="239545.3191">22684 11536 0,'0'0'0,"0"17"0,0 19 16,0-1-16,0-17 0,17 35 16,1-36-1,0-17-15,34 18 16,-34-18-16,17-18 16,-35 1-16,18-1 0,-18-17 15,0 17-15,-18 0 16,36 36 15,0 17-15,-1-17-16,-17 0 0,36 17 15,-19-17 1,1-1 0,-1-17-16</inkml:trace>
  <inkml:trace contextRef="#ctx0" brushRef="#br1" timeOffset="239706.9048">23001 11606 0,'0'0'0,"18"-17"16,35-1-16,-18 18 16,36-35-1,-36 35-15,0-18 0,-17 18 16,-1-17-16,-17-1 0</inkml:trace>
  <inkml:trace contextRef="#ctx0" brushRef="#br1" timeOffset="239868.8627">23230 11307 0,'0'35'15,"0"-70"-15,18 105 0,-18-35 0,0 18 16,18 35-1,-1 1-15,-17-72 0,18 36 16,-18-35 0,0 0-16</inkml:trace>
  <inkml:trace contextRef="#ctx0" brushRef="#br1" timeOffset="240670.5809">24624 11589 0,'0'-18'0,"-35"18"16,-1 18-16,1 17 15,17-17-15,18-1 16,0 19-16,0-19 0,0 1 0,18 0 16,53-1-1,-36-17-15,35 0 16,-34 0-16,17-35 15,-53-18-15,0 35 16,-36-17 0,19 17-16,-54 1 15,54 17-15,-19 0 16,36 17-16,-17 1 0,34 0 16,1-18-16</inkml:trace>
  <inkml:trace contextRef="#ctx0" brushRef="#br1" timeOffset="241327.8167">25153 11324 0,'0'0'15,"0"-106"-15,0 53 0,0-52 16,-18 69-16,-17 1 15,18 35 1,-19 0-16,1 35 0,0 1 16,-1 17-16,19-1 15,-1 19-15,0 0 0,18 70 16,0-71-16,53 36 16,-35-53-16,17-18 15,-17 1-15,17 16 16,-35-34-16,-17-36 15,-19-34 1,19 34-16,-19-35 16,19 35-16,-1 1 15,18-1-15,18 18 16,-1 0-16,54-18 16,-36 18-16,18 0 15,-18 0-15,1 0 0,52-35 16</inkml:trace>
  <inkml:trace contextRef="#ctx0" brushRef="#br1" timeOffset="241658.4802">25453 11289 0,'0'-88'0,"0"176"0,0-212 16,-18 107-16,18-1 16,-17 1-16,-1-1 0,0 18 15,-17 18 1,17 17-16,1 18 0,17 53 15,0-54-15,17 19 16,-17-18-16,18 0 0,17 53 16,1-71-16,-19 36 15,1-54-15,-18 1 16,-18-18-16,-17 0 16,17-18-1,-35-17-15,36 17 16,-18-35-1,17 36-15,18-19 0,18 36 16,70 0 0,-35 0-16,52 0 15,-52 0-15,71-17 16,-89 17-16,-17 0 16</inkml:trace>
  <inkml:trace contextRef="#ctx0" brushRef="#br1" timeOffset="246844.2374">8555 13123 0,'0'0'0,"0"-17"16,18 17-16,34 0 16,-16 0-16,70 17 15,-71-17-15,53 36 16,-70-19-1,-1 54-15,-17-36 16,-35 71-16,-36 17 16,36-70-16,-18 36 15,36-54-15,17 35 16,0-52 0,53 17-16,-1-35 15,-16 0-15,17 0 0,0 0 16,-18 0-16,0-17 0,-17 17 15,-18-18-15</inkml:trace>
  <inkml:trace contextRef="#ctx0" brushRef="#br1" timeOffset="246975.5801">8555 13617 0,'0'0'0,"35"-17"15,53-1 1,-35 0-16,18 18 15,-18-17-15,53-19 16</inkml:trace>
  <inkml:trace contextRef="#ctx0" brushRef="#br1" timeOffset="247337.2398">9137 12718 0,'18'-18'15,"17"18"1,0-18 0,36 18-16,-36-17 15,0-1-15,-17 18 16</inkml:trace>
  <inkml:trace contextRef="#ctx0" brushRef="#br1" timeOffset="247542.7992">9260 12665 0,'18'35'16,"-36"-70"-16,36 88 0,-18-18 0,18 35 15,-18-34-15,17 17 16,1-18-16,0-17 16,-18-1-16,35 1 15,0-18-15,0 0 16,-17-18-16,-18 1 16</inkml:trace>
  <inkml:trace contextRef="#ctx0" brushRef="#br1" timeOffset="247780.2863">9631 12665 0,'-18'53'15,"1"-36"-15,-1 36 16,18-35-16,0 17 0,18-17 15,17-1-15,-18-17 16,36 18-16,-17-18 16,-1-18-1,-17 18-15,-1-17 0,-17-1 16</inkml:trace>
  <inkml:trace contextRef="#ctx0" brushRef="#br1" timeOffset="247920.3373">9719 12788 0,'0'0'15,"0"71"-15,0-36 0,0 18 16,18-18-16,-1 1 16</inkml:trace>
  <inkml:trace contextRef="#ctx0" brushRef="#br1" timeOffset="248287.081">9878 12665 0,'0'0'16,"35"0"-16,-35-18 0,18 18 0,17 0 15,-17 0 1,-1 0-16,1 0 16,0 18-1,-18 35-15,17-36 16,-17 19-16,18 34 16,-1 1-1,1-36-15,0 0 0,-1 1 16,-17-19-16,18 1 15,-36-18 1,1 0 0,-36 0-1,18 0-15,-18 0 16,35 0-16,0 17 16</inkml:trace>
  <inkml:trace contextRef="#ctx0" brushRef="#br1" timeOffset="248877.0177">10495 13176 0,'18'18'15,"17"-18"-15,-17 18 0,-1-18 16,19 0-16,-1 0 0,0-18 16,-17 18-16</inkml:trace>
  <inkml:trace contextRef="#ctx0" brushRef="#br1" timeOffset="249011.0343">10495 13317 0,'0'0'15,"18"36"-15,-1-36 0,54 0 16,-36 0-16,36 0 16,-36 0-1,-17-18-15</inkml:trace>
  <inkml:trace contextRef="#ctx0" brushRef="#br1" timeOffset="249705.9574">11871 13000 0,'0'0'16,"0"70"-16,-18 1 0,18 88 16,0-71-1,0 71-15,0-89 16,18 18-16,0-52 15,17-19-15,-17-17 16,17-53 0,-18 18-16,1-35 15,0 17-15,-18 0 16,17 35-16,1 0 16,0 36-16,35 53 15,-36-36-15,36 36 16,-18-36-16,36 0 15,-36-35-15,36 0 16,-54-18-16,36-34 16,-53-1-16,0-36 15,-17 54-15,-1-18 16,-35-17 0,36 34-16,-1 19 0,0-1 15,1 0-15,17 1 16,17 17-16,1 0 0</inkml:trace>
  <inkml:trace contextRef="#ctx0" brushRef="#br1" timeOffset="249946.0679">12594 12718 0,'18'-36'0,"-36"72"0,53-89 15,1 53-15,-19-18 0,36-17 16,-17 35 0,-1 0-16,-18 0 15,1 0-15</inkml:trace>
  <inkml:trace contextRef="#ctx0" brushRef="#br1" timeOffset="250128.6964">12665 12682 0,'0'71'0,"0"-142"15,17 195-15,-17-54 16,18-34-16,0 17 15,-1-36-15,1 1 0,0-18 16,-1 0-16,1 0 16,-1-18-16</inkml:trace>
  <inkml:trace contextRef="#ctx0" brushRef="#br1" timeOffset="250329.9543">12947 12682 0,'-18'18'16,"1"17"-16,17-17 15,0 0-15,17 17 16,1-18-16,35 1 16,-35-18-16,34 0 15,-34 0-15,17 0 16,-17 0-16</inkml:trace>
  <inkml:trace contextRef="#ctx0" brushRef="#br1" timeOffset="250456.907">13053 12718 0,'0'0'16,"0"35"-16,17 0 0,-17 0 15,36 18 1,-19-17-16,1-19 0,0 1 15</inkml:trace>
  <inkml:trace contextRef="#ctx0" brushRef="#br1" timeOffset="250796.3788">13212 12577 0,'17'-18'16,"-34"36"-16,52-36 15,18 36-15,-36-18 16,1 17-16,35 18 16,-35-35-16,-1 18 0,18 0 15,-35-1-15,0 1 16,18 0-16,-18 17 16,0 18-16,0-36 15,18 36-15,-18-35 16,0 35-1,0-35-15,-18-18 32,0 0-32,1 0 15,-1-18-15,1 18 16,-1 0-16,-17 0 0,35 18 16,-18-18-16</inkml:trace>
  <inkml:trace contextRef="#ctx0" brushRef="#br1" timeOffset="251340.3581">13547 13547 0,'0'17'15,"0"-34"-15,0 52 0,17-35 16</inkml:trace>
  <inkml:trace contextRef="#ctx0" brushRef="#br1" timeOffset="252024.5366">14376 13353 0,'0'0'16,"-36"-36"-16,19 36 0,-18 0 0,-1 0 15,-34 18-15,34 17 16,-52 53 0,53-35-16,17 0 0,-17 71 15,35-89-15,35 53 16,-17-70-16,70 0 15,-35-18-15,53-53 16,-53 35 0,-18-35-16,18-17 15,-53-19-15,0 36 16,0-17-16,-18 35 16,1 17-16,17 0 0,-18 18 15,0 18-15,18 17 16,18 89-1,0-71-15,35 70 16,-18-70-16,53 18 16,-17-36-1,-36-18-15,-17-17 0,-1 0 16</inkml:trace>
  <inkml:trace contextRef="#ctx0" brushRef="#br1" timeOffset="254043.4563">14640 12753 0,'18'0'16,"0"0"-16,34-18 16,-16 1-1,-1 17-15,0-18 0,1 18 16,-19-18-16,1 18 0,0 0 16</inkml:trace>
  <inkml:trace contextRef="#ctx0" brushRef="#br1" timeOffset="254282.799">14640 12718 0,'0'0'0,"0"35"15,-17 0-15,17 0 16,0 54-16,0-36 15,35 35-15,-35-53 16,18-17-16,-1-1 16,1 1-16,17-18 0,18 0 15,-35 0-15,17-18 16,-17 18-16</inkml:trace>
  <inkml:trace contextRef="#ctx0" brushRef="#br1" timeOffset="254688.4293">14958 12876 0,'35'0'16,"-17"0"-16,35 0 15,-36 0-15,19 0 16,-19 18-16,-34-18 16,17 18-16,-36-1 15,1 1-15,0 17 16,35-17-16,0 0 16,0-1-16,53 1 15,-36-1-15,36 1 16,-35-18-1,17 18-15,-17-18 16,-18 17-16,-18-17 16,-17 18-16,17-18 15,-35 18 1,18-18-16,-18 0 16,35 17-16,1-17 15,-1 0-15</inkml:trace>
  <inkml:trace contextRef="#ctx0" brushRef="#br1" timeOffset="255127.7324">15293 12700 0,'0'0'0,"18"0"16,-1 18-16,1-18 16,-1 17-16,1-17 0,35 0 15,-35 0-15,-1 0 16,1 0-16,0 18 0,-18 0 15,-18 34 1,18-16-16,-18 52 16,18-53-1,0 1-15,0 16 0,18 19 16,-18-53-16,18 17 16,-18-17-16,17-18 0,-17 17 15,0 1 1,-17-18-16,-1-18 15,-35 18 1,35 0-16,-17 0 0,0 0 16,17 0-1</inkml:trace>
  <inkml:trace contextRef="#ctx0" brushRef="#br1" timeOffset="255956.8206">15928 13423 0,'18'0'0,"-18"-17"16,52 17-16,-34 0 16,17 0-16,18 0 0,-17 0 15,-1-18-15,35 18 16,-52 0-16</inkml:trace>
  <inkml:trace contextRef="#ctx0" brushRef="#br1" timeOffset="256107.7407">16087 13247 0,'35'106'16,"-70"-212"-16,88 282 0,-36-123 15,19 35-15,-19-52 16,1-19-16</inkml:trace>
  <inkml:trace contextRef="#ctx0" brushRef="#br1" timeOffset="256690.6552">16951 12876 0,'0'0'0,"18"71"15,-1-18-15,1 88 16,0-70-16,-1 34 16,1-69-16,-18-1 0,17 0 15,-17-17-15,18-18 16,-18-18-16,18-35 16,-1 36-1,19 17-15,-1 17 16,18 54-16,-36-18 15,19 53-15,-36-53 16,0-18-16,0-18 16,-18 36-16,-17-53 15,-18 18-15,18-36 16,-36-17-16,53 17 16,-17-17-16,18 0 0,17 17 15,0-52-15</inkml:trace>
  <inkml:trace contextRef="#ctx0" brushRef="#br1" timeOffset="256938.6886">17374 12665 0,'0'0'0,"36"-18"15,-19 0-15,19 18 0,-1-17 16,35-1-16,-52 18 16,17-17-16,-35-1 15</inkml:trace>
  <inkml:trace contextRef="#ctx0" brushRef="#br1" timeOffset="257096.5009">17463 12629 0,'0'0'16,"17"53"-16,1-17 0,-18 17 0,0-36 16,0 54-1,0-54-15,17 19 16,-17-19-16,18-34 15,0-1 1</inkml:trace>
  <inkml:trace contextRef="#ctx0" brushRef="#br1" timeOffset="257286.301">17657 12612 0,'-18'53'16,"18"-18"-16,0-17 15,0 17 1,0 0-16,35-17 0,-17-1 0,-1 1 16,19-18-16,-1 18 0,-17-18 15,17 0-15,-17-18 0,17 0 16</inkml:trace>
  <inkml:trace contextRef="#ctx0" brushRef="#br1" timeOffset="257430.4271">17815 12753 0,'0'0'0,"0"70"0,0-34 16,0-1-16,18-17 16,-18-1-16,18 1 0</inkml:trace>
  <inkml:trace contextRef="#ctx0" brushRef="#br1" timeOffset="257714.909">17939 12541 0,'0'0'15,"17"18"-15,1 0 0,17-1 16,1 1-16,-19-1 0,36 19 15,-35-19 1,-1 1-16,19 17 16,-36-17-16,0 0 15,0-1-15,0 1 0,-18 17 16,18 0-16,0-17 16,0 0-1,-18-18 1,1 0-16,-18 0 15,-1 0-15</inkml:trace>
  <inkml:trace contextRef="#ctx0" brushRef="#br1" timeOffset="257954.137">17410 13000 0,'17'-18'0,"19"18"16,16 0-1,-16-17-15,17 17 16,-36 0-16</inkml:trace>
  <inkml:trace contextRef="#ctx0" brushRef="#br1" timeOffset="274198.2424">14587 14499 0,'0'0'0,"0"18"32,-17 52-17,17-17-15,17 53 16,-17-71-16,53 71 15,-35-70-15,35-1 16,-18 0-16,18 0 0,0-35 16,0 18-16,70-18 15,-70 0-15,53-18 16,-71 18-16,18-17 16,-53-1-1,-53 0 1,36 1-16</inkml:trace>
  <inkml:trace contextRef="#ctx0" brushRef="#br1" timeOffset="274541.5501">14270 14817 0,'0'-18'15,"0"36"-15,18-54 0,17-17 16,0 36-16,36-54 16,-1 1-1,-35 34-15,36-52 16,-36 53-16,-17 0 15,35-36-15,-53 54 16,17-1-16,-17 36 16,0 70-1,18-35-15,17 35 16,1-53-16,-1 0 16,-17 1-16</inkml:trace>
  <inkml:trace contextRef="#ctx0" brushRef="#br1" timeOffset="275583.2342">15893 15099 0,'0'35'0,"0"0"15,0-17-15,0-53 31,-18-18-15,0 0-16,1-18 16,-1 36-16,18 0 15,0 17-15,0 1 0,18-1 16,17 18 0,-17 0-16,35 35 15,-36-17-15,18 0 16,18 17-16,-35-35 15</inkml:trace>
  <inkml:trace contextRef="#ctx0" brushRef="#br1" timeOffset="276477.2035">16104 15099 0,'18'0'16,"-36"0"-16,71 0 0,-17 0 0,-1-18 0,0 1 15,0-1-15,36-35 16,-53 18-16,-18-18 16,0 18-16,-18 17 15,0 18-15,-17 0 0,-18 0 16,18 18-16,17 17 16,-17 18-16,35-36 15,18 36-15,-1-35 16,18 0-16,1-1 15,70 1-15,-71-18 16,0 0-16,36 0 16,-36-18-16,0 1 15,-35-1-15,-17 0 16,-1 18 0,-17 0-1,17 18-15,-17 17 16,35-17-16,0 0 0,17 17 15,1-35-15,17 0 16,1 0-16,16-53 16,-16 18-1,-1-36-15,-17 36 16,-18-71-16,0 53 16,-18 0-16,-17-53 15,17 53-15,0 18 16,1 0-16,-1 17 0,1 18 15,17 18-15,-18 17 0,36 53 16,-18-35-16,17 0 16,18 0-16,1 53 15,-1-71-15,36 36 16,-36-36-16,18 0 16,-36-35-16,19 0 15,-19 0-15,1-35 16,-18 0-16,-18-18 15,18 35-15,-17-17 16,17 53 15,35-1-31,-17 1 16,-1-18-16,1 17 0,0 1 16,-1 0-16,1-18 15,-1 0 1,-17-18-1,0-17 1,0 17-16,0-17 16,18 35-16,0 0 15,-1 18 1,-17-1-16,18 18 16,0-17-1,-1 0-15,1-18 16,-18 17-16,18-17 0,-1 18 15</inkml:trace>
  <inkml:trace contextRef="#ctx0" brushRef="#br1" timeOffset="277100.6509">17286 14870 0,'0'35'15,"0"-17"-15,18 17 16,-1-18-16,1-17 16,0 18-16,-1-18 0,1 18 15,17-18 1,-17-18-16,0 18 16,-18-35-1,0 17-15,0 1 0,-18-1 0,18 0 16,-18 18-1,1 0-15,17 18 16,17 0 0,1-18-16,0 17 15,-1-17-15,18 0 0,-17 0 16,17 0-16,-17 0 0,0 0 16,-1 18-16,-17-1 15,-17 1 16,17 0-31,0-1 16,17-17 0,1 0-16,17-35 15,-17 17 1,17-17-16,-17-18 16,-1 0-16,1 18 0,-18-53 15,0 35-15,-18 0 16,18 18-16,-17-1 0,-19 1 15,19 35-15,-18 0 16,17 18-16,0 52 16,18-34-1,18 69-15,0-52 16,52 36-16,-52-36 16,52-1-16,-34-16 15,16-19 1,-16 1-16,-19-18 0,-17-18 31</inkml:trace>
  <inkml:trace contextRef="#ctx0" brushRef="#br1" timeOffset="277690.3908">19015 14393 0,'0'53'16,"0"-106"-16,0 142 0,0-54 16,0 35-16,0-34 15,0 17-15,0-18 16,0-18-16,0 1 16,0-36-1,17 18 1,1 0-16,0 18 0,-1 0 15,19 17-15,16 36 16,-16-54-16,17 36 16,-36-53-16,-17 18 15,-17-18 1,-19-18 0,19 1-16,-36-19 15,35 1-15,18 17 0</inkml:trace>
  <inkml:trace contextRef="#ctx0" brushRef="#br1" timeOffset="278085.2696">19385 14834 0,'0'0'0,"18"18"0,-1-18 0,-17 18 16,18-1-16,-18 1 15,18 0 1,-1-1-16,1-17 15,0 0-15,-1-17 16,-17-1-16,18-17 16,0 35-1,-18 35 1,17 0-16,-17 18 16,18 0-16,-18 0 0,17 17 0,1-17 15,0 53-15,-1-53 16,-34 0-1,-1-35-15,0-18 16,1 0-16,-18-36 16,17-34-16,18 17 15,0-35 1,18 35-16,17 0 0,18-35 16,17 35-1,-34 35-15,-1 1 16,-18 17-16,-34 17 15</inkml:trace>
  <inkml:trace contextRef="#ctx0" brushRef="#br1" timeOffset="278530.3564">18997 14746 0,'0'0'0,"0"-18"15,-18 18 1,18 18-1,0 17-15,0 36 16,18-36-16,-18 1 0,35 16 16,-17-34-16,0 17 15,-1-35-15,1-17 16</inkml:trace>
  <inkml:trace contextRef="#ctx0" brushRef="#br1" timeOffset="279315.0325">20479 14376 0,'0'0'0,"0"-18"16,17 18-1,1 0-15,70 0 16,-17 0-16,-18 0 15,53 53-15,-89-35 16,1 52-16,-36-35 16,-35 54-16,18-54 15,17 0-15,-17 0 0,-18 18 16,36-53 0,17 36-16,17-36 15,18 0-15,1 0 16,-1 0-16,0-18 15,18 0-15,-18 18 0,18-35 16,-17 35-16,-19 0 16,-17 18-1,0 17 1,0-17-16,0 17 0,18 0 16,17-17-16,0 0 15,1-18-15,34 0 16,-34-18-1,17-17-15,-36 17 16,1-35-16,-53 0 16,-1 35-16,-52-34 15,53 34-15,-18 18 16,18-18-16,17 18 16,0 0-16,18 18 15,53 0-15</inkml:trace>
  <inkml:trace contextRef="#ctx0" brushRef="#br1" timeOffset="279492.3721">21502 14728 0,'0'18'31,"17"-18"-16,-17-18 17</inkml:trace>
  <inkml:trace contextRef="#ctx0" brushRef="#br1" timeOffset="279720.6051">21872 14429 0,'-17'17'0,"17"1"15,-18 35-15,-35 53 16,35-53-16,-35 88 16,18-71-16,18-17 0,-1 53 15,0-35 1,18-36-1,18-18-15</inkml:trace>
  <inkml:trace contextRef="#ctx0" brushRef="#br1" timeOffset="279831.43">21978 14975 0,'0'-17'16,"-18"17"-16</inkml:trace>
  <inkml:trace contextRef="#ctx0" brushRef="#br1" timeOffset="286999.8556">9049 14376 0,'0'17'16,"0"19"-1,17-19-15,-17 19 0,18 34 16,0-17-16,-18 35 16,0-35-16,-18 0 15,0 53-15,-17-53 16,-18 35-16,0-53 16,-53 36-1,54-54-15,-54 1 16,53-18-16,-53 0 15,53 0-15,-18-35 16,54 17-16,17-17 16,0 17-16</inkml:trace>
  <inkml:trace contextRef="#ctx0" brushRef="#br1" timeOffset="287443.6762">8643 14605 0,'-18'0'0,"36"0"15,-36-18 1,36 1 0,0 17-16,-1-18 15,1 0-15,0 1 16,-1-1-16,1 18 0,17-17 0,18-19 16,-18 19-16,18-36 15,-35 35-15,35-17 16,-36 35-1,1-18-15,0 18 16,-18 18-16,17-18 16,-17 17-16,0 1 0,18 0 15,0-1 1,-18 1-16,35-18 16,-17 0-16,17 0 15,0 0-15,0 0 16</inkml:trace>
  <inkml:trace contextRef="#ctx0" brushRef="#br1" timeOffset="291971.5845">14940 16051 0,'0'18'31,"-17"17"-16,17 1-15,-18 17 16,-35 52-16,35-52 16,1 0-16,-36 53 15,17-71-15,1 36 16,35-36-16,-17-17 16,-1-1-16,18 1 0,-18 0 15,18-1 1,-17-17-16</inkml:trace>
  <inkml:trace contextRef="#ctx0" brushRef="#br1" timeOffset="292365.0845">15099 16422 0,'0'0'0,"18"0"16,17-18-16,-18 18 15,54-17-15,-18 17 16,-18-18-16,0 18 15,1-18-15,17 18 16,-36 0-16,1 0 16</inkml:trace>
  <inkml:trace contextRef="#ctx0" brushRef="#br1" timeOffset="292511.4293">15169 16616 0,'36'17'15,"-72"-34"-15,107 34 0,-36-17 0,1-17 16,-1 17-16,0-18 0,36 18 16,-54 0-1</inkml:trace>
  <inkml:trace contextRef="#ctx0" brushRef="#br1" timeOffset="293667.3431">16298 16263 0,'-17'-18'16,"-1"1"-16,0-1 16,1 18-1,17-17-15,-18 17 16,1 17-16,-1 1 0,-17 35 15,17-18-15,18 0 16,0 36 0,0-1-16,18-52 15,17 17-15,-17-35 16,52 0 0,-35-17-16,36-19 0,-53 19 15,-1-36 1,-17 35-16,0-17 0,0 17 15,0-17-15,-53-18 16,36 35-16,-36 1 16,35-1-16,0 1 15,1 17-15,34 17 16,19 1 0</inkml:trace>
  <inkml:trace contextRef="#ctx0" brushRef="#br1" timeOffset="293834.3273">16545 16387 0,'0'0'16,"0"17"-16,18-17 15,-18 18 16</inkml:trace>
  <inkml:trace contextRef="#ctx0" brushRef="#br1" timeOffset="294308.494">16863 16263 0,'0'0'16,"17"-18"-16,-17 1 0,-17-1 15,17 1-15,0-1 16,-18-17-16,1 35 16,-19 0-16,19 0 15,-1 0-15,18 17 16,0 19-16,0-19 16,0 18-16,35 18 15,-17-17-15,35 34 16,-36-35-16,1 1 15,0-19-15,-1 19 0,-17-1 16,0-17-16,0-1 16,0 1-16,0-1 0,-35-17 15,17 0-15,-34 0 16,34-17-16,-35-1 16,35 1-16,1-36 15,17 35-15,17-35 16,1 35-16,35-52 15,-18 35 1,18-36-16,-18 36 16,1-18-16,-36 35 15,0-17 1,0 17-16,-36 18 16,19 0-16,-19 0 0,19 0 15</inkml:trace>
  <inkml:trace contextRef="#ctx0" brushRef="#br1" timeOffset="296170.0559">16069 17074 0,'18'18'15,"-1"-18"1,1 0-16,17-18 15,1 18-15,-19-17 0,18 17 16,-17 0-16,0 0 16,-1 0-1,-17 17 1,0 1-16,18 0 16,0-1-16,-1-17 15,36 0-15,-18 0 16,1 0-16,-1 0 15,106-35 1,-35-18-16,-53 36 16,-18 17-16,36-18 15,-54 18-15,1 0 16,-18 18-16,0-1 16,0 1-16</inkml:trace>
  <inkml:trace contextRef="#ctx0" brushRef="#br1" timeOffset="299161.9119">20567 15293 0,'0'0'0,"18"18"0,35-18 16,-18 0-16,0 0 16,18 0-16,18 0 0,-19 0 0,19 0 15,52 0 1,-70 0-16,0 17 16</inkml:trace>
  <inkml:trace contextRef="#ctx0" brushRef="#br1" timeOffset="303728.6577">13882 14199 0,'17'0'78,"1"0"-63,0 0-15,-1 0 0,19 0 16,87-17 0,-35 17-16,89-36 15,-89 36-15,106-17 16,-88-1-16,-36 18 15,89 0-15,-106 0 0,0 0 16</inkml:trace>
  <inkml:trace contextRef="#ctx0" brushRef="#br1" timeOffset="314994.7257">14958 9172 0,'35'0'0,"-17"-17"15,-1 17-15,1-18 16,0 18-16,-36 0 62,-17 0-62,17 0 16,-17 0-16,0 0 0,-1 0 16,-34 18-16,17-18 15,-71 0-15,54 17 16,-89-17 0,71 0-16,0 18 15,-1-18-15,1 0 0,-106 0 16,88 0-16,-105-18 15,105 1-15,0 17 0,-123-18 16,105 18 0,-105 0-16,105 0 15,-122 0-15,122-18 16,-123 18-16,106 0 16,-106-17-1,124 17-15,-1-18 0,1 0 16,-18 18-16,-124-17 15,124 17-15,-124-18 16,-17 18-16,159-18 16,-160 18-16,160-17 15,-159 17 1,158 0-16,-140-18 16,122 1-16,19-1 0,-106 0 15,105 18-15,1-17 16,-1-1-16,-123 0 15,124 18-15,-1-17 16,1 17-16,-1-18 0,-123 18 16,124-18-16,-106-17 15,105 18-15,1-19 16,17 19-16,-18-1 0,1 0 16,17 1-16,-17-1 0,-107 18 15,107 0 1,-89 18-16,106-18 15,-105 35-15,123-35 16,-89 35 0,89-35-16,17 18 0,1 0 15,-1-18-15,-52 17 16,70 1-16,-35-18 16,52 17-16,-16-17 15,16 0-15,19 18 16,-1-18-16,0 0 0,1 18 15,17-1 1,-18-17-16,18 18 16,0 0-1,-18-1 1,18 19 0,-17-19-16,17 18 15,0-17 1,0 0-16,0-1 15,0 19-15,0-19 16,-18 1-16,18 17 0,-18 1 16,1 34-1,17-17-15,-18 70 16,1-70-16,17 18 0,-18 52 16,0-70-16,18 88 15,-17-88-15,17 88 16,0-70-16,-18 52 15,18-52 1,0-18-16,18 0 0,-18 0 16,35 35-16,-35-53 15,18 1-15,-1-19 0,1 18 16,17 1-16,-35-1 16,35-17-1,-17-1-15,17 1 16,-17-18-16,35 0 15,-35 0-15,17 0 0,35 0 16,-34-18-16,52 18 16,-53 0-1,18-17-15,53 17 16,-53-18-16,70 0 16,-52 1-16,70-19 15,-88 19-15,88-1 16,-71 1-16,72-1 15,-72 18-15,1 0 16,-18 0-16,17 0 0,71 0 16,-88 0-16,88 0 15,-70 18-15,52-18 16,-52 0-16,88 17 16,-89-17-1,89 0-15,-88 0 16,87 0-16,-70 0 15,71 18-15,-71-18 16,159 0 0,-158 0-16,-1 0 15,0 0-15,0 0 0,89 0 16,-89 0-16,0 17 16,0-17-16,18 0 0,-18 0 15,89 0-15,-89 0 16,18 0-16,-18 0 0,88 18 15,-88-18 1,1 18-16,87-18 16,18 0-1,-106 0-15,18 0 0,70 0 16,-87-18-16,105 18 16,-106 0-16,0 0 15,106 0-15,-106 0 16,106-18-16,-88 18 15,0-17-15,0 17 0,105-18 16,-122 1-16,16 17 16,1 0-16,-18 0 15,106 0-15,-88 0 16,88 0-16,-105 0 16,-1 0-16,106 0 15,-106 0-15,106 0 16,-106 0-16,89-18 15,-89 18-15,88 0 16,-88 0-16,1 0 16,-1 0-16,0 0 0,-18 0 15,107 0-15,-107 0 16,1 0-16,70 0 16,0 18-1,-88-18-15,71 0 16,-72 0-16,-16 17 0,52-17 15,-53 0-15,18 0 16,-35-17 0,-1-1-16,-17 0 15,18 1-15,-18-54 16,0 36-16,0 0 16,0-71-1,0 53-15,0-71 0,0 54 16,-18-18-16,18 17 15,0-88-15,-17 0 16,-1 89-16,1-71 16,-1 88-16,18 0 15,-18 18-15,1-1 16,-19 1-16,19 0 0,-36-18 16,17 18-16,19 17 15,-18-17-15,-36-1 16,18 19-16,18-1 0,-18 1 15,0-1-15,18 18 0,-18 0 16,-71 35 0,54-17-16</inkml:trace>
  <inkml:trace contextRef="#ctx0" brushRef="#br1" timeOffset="316980.7814">18256 2364 0,'18'0'0,"0"0"16,-1 0-16,1-18 15,-1 18-15,36 0 16,-35 0-16,17 0 15,36 0-15,-36-18 16,0 18-16,1 0 0,17 0 16,-18 0-16,71-17 15,-53-1-15,17 18 16,-17 0-16,0-18 0,70 18 16,-70-17-16,18 17 15,52 0-15,-70 0 16,71 0-1,-1 0-15,-52-18 16,-18 18-16,88 0 16,-88 0-16,88 0 15,-71 0-15,72-17 16,-90 17-16,19 0 16,0 0-16,-18 0 0,88 0 15,-88 0-15,88 0 16,-71 0-16,54 0 15,-54 0-15,1 0 16,-1 0-16,54 0 16,-54 0-16,-17 0 0,18 0 15,35 0 1,35 0-16,-88 0 16,17 0-16,-17 0 0,88 0 15,-88 0-15,18 0 16,70-18-16,-71 18 15,-17 0-15,88 0 16,-88 0-16,18 0 16,52 18-16,-52-18 15,-18 0-15,17 0 16,1 0-16,-18 0 0,88 0 16,-88 0-16,70 0 15,-52 0-15,35 17 16,-53-17-16,53 18 15,-54-18-15,37 0 16,-36 17-16,17-17 16,-17 0-16,53 0 15,-36 0-15,-17 0 16,0 0-16,18 18 0,35-18 16,-53 0-16,-18 0 15,18 0-15,35 0 16,-53 0-16,18 0 15,0 0-15,0 0 0,0 0 16,0 0-16,0 0 0,70-18 16,-70 18-16,0 0 15,53-17-15,-53 17 16,17 0-16,-17 0 16,0 0-16,0 0 0,71-18 15,-54 18-15,36 0 16,-35 0-16,34 0 15,-52 0-15,53 0 16,-53 0-16,70 18 16,-70-18-1,0 17-15,71-17 16,-71 0-16,17 18 0,-17-18 16,0 0-16,0 0 0,0 0 15,0 0-15,53 18 16,-71-18-16,18 0 0,53 0 15,-36 0 1,-17 0-16,18 0 0,-1 0 16,1 0-16,70 0 15,-70 0-15,70-18 16,-71 18-16,71 0 16,-70 0-16,-18 0 0,88 0 15,0 0 1,-53 0-16,-17 0 15,87-18-15,1 18 16,-88 0-16,17 0 16,53 0-1,0 0-15,-70 0 16,-18 0-16,17 18 0,54-18 16,-54 18-16,54-18 15,-54 17-15,-17-17 16,0 0-1,-18 0-15,1 18 0,-1-18 16</inkml:trace>
  <inkml:trace contextRef="#ctx0" brushRef="#br1" timeOffset="324395.1142">20602 3986 0,'0'0'16,"0"-35"-16,0 17 0,0 1 0,0 34 31,0 19-15,0-1-16,18 0 15,-18 1-15,18-19 0,17 36 16,0-35-1,0-1-15,36 1 16,-36-18-16,36 0 16,-54-18-16,1 18 15,-18-17-15</inkml:trace>
  <inkml:trace contextRef="#ctx0" brushRef="#br1" timeOffset="324653.8334">20391 4110 0,'-53'0'16,"106"0"-16,-71 0 16,53 0-1,71-35-15,-53-1 16,35-17-16,-53 36 16,1-1-16,-19 0 0,1 18 15,0-17-15,-1 34 47,19 1-31,-1 0-16,18-18 15,17 0-15,-34 0 16,-1 0-16</inkml:trace>
  <inkml:trace contextRef="#ctx0" brushRef="#br1" timeOffset="338296.5504">4815 10672 0,'0'0'0,"0"-18"0,-17 18 31,17 18-15,17 52-1,-17-17-15,18 88 16,-18-70-16,0 105 15,0-70-15,0 106 16,0-107-16,18 37 16,-1-90-16,1 19 15,0-36-15,-1-35 16,-17-17 0,0-19-16</inkml:trace>
  <inkml:trace contextRef="#ctx0" brushRef="#br1" timeOffset="338624.9762">4498 11359 0,'0'-17'15,"0"34"-15,0-52 0,18 18 0,-1-54 16,1 36-16,17-36 15,-35 36-15,18-71 16,-1 53-16,1-53 16,0 71-16,-1-36 15,-17 36-15,36 0 16,-19 35-16,1 0 16,0 18-1,34-1-15,-16 1 16,34 17-16,-34-17 15,34-1-15,-35 1 16,1-18-16,-19 18 16,19 35-16</inkml:trace>
  <inkml:trace contextRef="#ctx0" brushRef="#br1" timeOffset="342050.864">24871 14199 0,'17'0'16,"89"0"0,-35-17-16,17-1 0,18 0 15,17-17-15,-17 0 0,71 0 16,-54-1 0,-52 1-1</inkml:trace>
  <inkml:trace contextRef="#ctx0" brushRef="#br1" timeOffset="342184.85">25506 14288 0,'0'70'0,"0"-140"0,-18 228 0,18-70 15,-17 18-15,17-18 16,0-17-16,17 0 0,36 34 16,-18-69-16,36 17 15</inkml:trace>
  <inkml:trace contextRef="#ctx0" brushRef="#br1" timeOffset="342466.0885">25770 14711 0,'0'0'16,"71"35"-16,-36-17 0,71-18 15,-71 0 1,1 0-16,34-18 15,-70 0-15,18-17 16,-36 18-16,1-19 0,-36 19 16,17-1-16,19 18 15,-36 0 1,18 35-16,35 1 16,0-1-16,17 35 15,36-17 1,0-35-16,18 0 0,-19-18 0,72 17 15</inkml:trace>
  <inkml:trace contextRef="#ctx0" brushRef="#br1" timeOffset="342717.1717">26494 14534 0,'0'0'15,"-36"0"-15,19 18 0,-1 17 16,0 1-1,18-1-15,18 53 16,17-53-16,1 18 16,-1-17-16,0 17 15,-35-36-15,-17 36 16,-1-35-16,-53 17 16,36-35-16,-35 18 15,34-36-15,-17 0 16,36-17-1,34 17-15</inkml:trace>
  <inkml:trace contextRef="#ctx0" brushRef="#br1" timeOffset="342868.2283">26829 14693 0,'0'0'0,"17"0"0,19-17 15,-19 17 1,19-18-1,-19 18-15,1 0 16,0-18-16,-1 18 0,1-17 16</inkml:trace>
  <inkml:trace contextRef="#ctx0" brushRef="#br1" timeOffset="343090.8158">27040 14199 0,'0'0'16,"-17"124"-16,-1-71 0,1 17 0,-1 54 16,18-54-1,18 54-15,-1-89 16,36 53-16,0-70 16,0 0-16,53-18 15,-71 0-15,36-18 16,-36 0-16,-18 1 15,-17-1-15</inkml:trace>
  <inkml:trace contextRef="#ctx0" brushRef="#br1" timeOffset="344269.3481">25418 15593 0,'17'0'16,"54"17"-1,17-17-15,18 0 0,194-35 16,-124 0-16,212-36 15,-194 36 1,230-36-16,-248 54 16,71-18-16,-159 17 15,-17 18-15</inkml:trace>
  <inkml:trace contextRef="#ctx0" brushRef="#br1" timeOffset="348172.1277">15399 10001 0,'0'-17'16,"17"17"-1,36 0-15,0-18 16,18 18-16,88-18 16,-54 18-16,-16-17 0,87-19 15,-88 19-15,-17-1 16,-36 1-16,0 17 16,-17-18-16</inkml:trace>
  <inkml:trace contextRef="#ctx0" brushRef="#br1" timeOffset="348428.4964">15663 9719 0,'0'0'16,"0"-18"-16,18-17 15,-36 35-15,-52 53 16,35-18-16,-71 71 15,70-53-15,-34 53 16,52-53-16,18-18 16,18 18-1,17-18-15,0-17 0,18 0 16,0-1-16,18-17 0,52 35 16,-52-17-16,-36-18 15</inkml:trace>
  <inkml:trace contextRef="#ctx0" brushRef="#br1" timeOffset="388629.8455">4851 4710 0,'0'-18'47,"-18"18"-31,0 0-16,-34-18 16,16 18-16,-87 36 15,52-36-15,1 17 16,-89 1-16,71-18 15,0 0-15,17 0 0,-17 0 16,17 0-16,1 0 0,-1 0 16,-17 18-1,53-1-15,-1 1 16,19-1-16,17 1 16,0 0-16,17-1 15,1 1-15,0 0 0,17 52 16,-17-17-16,34 88 15,-34-70-15,0 88 16,-18-89-16,0 106 16,0-105-16,-36 70 15,36-88-15,-35 35 16,18-52-16,-1 16 16,36-34-1,17 0 1,-18-18-16,89 17 15,-35-17-15,105 0 16,-88 0-16,18 0 16,0 0-16,141 0 15,-141-17-15,17-1 0,71-17 16,-105 17-16,-19 1 16,1-1-16,-18 0 0,-18 1 15,-17-1-15,-1-17 16,-34 17-16,-19-53 15,1 19-15,-18-72 16,18 36-16,-18-88 16,35 87-16,1 19 15,17-1-15,0-70 16,0 71-16,17 17 16,-17 17-16,0 1 0,0-35 15,0 52-15,-17 18 16,-36 0-16,0 0 15,-53 18-15,35-1 16,1 1 0,-18 17-16,17-17 0,-141 52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3">5768 3810 0,'-53'53'16,"18"0"-16,-71 70 15,35-70-15,-52 106 16,52-88-16,-35 70 16,54-71-16,-1 36 15,53-53-15,-18-18 16</inkml:trace>
  <inkml:trace contextRef="#ctx0" brushRef="#br0" timeOffset="8030.2491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1">2716 3563 0,'0'0'0,"18"-18"0,0 1 16,-1-1 0,1 18-16,17 0 15,18-17-15,-35 17 16,-1 0-16,1 0 0,0 0 16,-18-18-1</inkml:trace>
  <inkml:trace contextRef="#ctx0" brushRef="#br0" timeOffset="8403.4954">2822 3528 0,'0'53'16,"0"-106"-16,0 141 0,0-70 15,18 17-15,17 18 16,-17-36-16,-1 19 16,1-19-16,17 19 15,-17-36-15</inkml:trace>
  <inkml:trace contextRef="#ctx0" brushRef="#br0" timeOffset="8642.3448">2999 3739 0,'0'36'16,"17"-1"-1,1 0-15,0-17 0,34 0 16,-34-18-1,53 0-15,-54-18 16,36-17 0,-35 17-16,-18 0 0,0-35 15,0 18-15,-35 0 16,17 17-16,-17 1 16,17 17-16</inkml:trace>
  <inkml:trace contextRef="#ctx0" brushRef="#br0" timeOffset="8964.1539">3298 3475 0,'18'0'31,"35"0"-16,-35 0-15,17 0 16,0 0-16,1 0 0,34 0 16,-52 0-16,17 53 15,-17 0 1,-18 17-16,0 1 16,0-1-1,0-52-15,0 0 0,0 17 16,-18-35-16,0 0 15,1 0 1,-1 0 0,18-35-16</inkml:trace>
  <inkml:trace contextRef="#ctx0" brushRef="#br0" timeOffset="9560.3894">3210 3634 0,'-35'0'16,"17"0"-16,-35 17 0,18-17 16,18 0-1,-1 0-15,0 18 0,1-18 16,34 0-1,1 18-15</inkml:trace>
  <inkml:trace contextRef="#ctx0" brushRef="#br0" timeOffset="10221.9342">3969 4163 0,'17'17'31,"54"-17"-15,-36 0-16,1 0 0,16 0 15,-16 0-15,-1 0 0,0 0 16,1 0-16,-1 0 16,-53 18-1</inkml:trace>
  <inkml:trace contextRef="#ctx0" brushRef="#br0" timeOffset="10350.4067">4092 4374 0,'0'0'16,"88"18"-16,-52-18 16,17 0-16,-18-18 15,0 18-15,0 0 0</inkml:trace>
  <inkml:trace contextRef="#ctx0" brushRef="#br0" timeOffset="15982.2392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5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89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6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8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8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8">11359 6862 0,'0'0'16,"0"-18"-16,0 0 0,18 1 16,35-1-16,-18 0 15,53 1-15,-35-1 16,36-17 0,-54 17-16,0 1 15,-52 17 1,-36-18-16</inkml:trace>
  <inkml:trace contextRef="#ctx0" brushRef="#br0" timeOffset="19570.0798">11571 6456 0,'0'0'0,"18"70"0,17 89 15,-35-88-15,35 52 16,-35-70-16,18 0 15,-18 0-15,18-18 0,-1 36 16</inkml:trace>
  <inkml:trace contextRef="#ctx0" brushRef="#br0" timeOffset="19682.2138">12153 7020 0,'-17'0'16</inkml:trace>
  <inkml:trace contextRef="#ctx0" brushRef="#br0" timeOffset="21338.7884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8">5715 9225 0,'0'0'16,"0"0"-16,18 0 0,17-17 15,71-19-15,-36 19 16,54-19-16,-71 19 16,0-1-16</inkml:trace>
  <inkml:trace contextRef="#ctx0" brushRef="#br0" timeOffset="21683.5511">6385 8467 0,'0'0'16,"18"-18"-16,17 18 0,-17 0 16,17-18-16,0 18 0,36-17 15,0 17 1,-36 0-16,-35-18 15</inkml:trace>
  <inkml:trace contextRef="#ctx0" brushRef="#br0" timeOffset="21816.9717">6509 8467 0,'-18'53'16,"36"-106"-16,-18 141 0,17-18 16,1-52-1,53 35-15,-54-18 16,54-17-16,-54 0 15,36-18-15,-35 0 16</inkml:trace>
  <inkml:trace contextRef="#ctx0" brushRef="#br0" timeOffset="22006.4869">6932 8520 0,'0'35'16,"0"-70"-16,0 105 0,0-35 16,0 1-16,18-19 15,-18 1-15,17 0 0,1-1 16,0-17 0,-1-17-16</inkml:trace>
  <inkml:trace contextRef="#ctx0" brushRef="#br0" timeOffset="22289.1358">7108 8414 0,'0'0'0,"18"-18"0,0 18 16,-1 0-16,19 0 16,-19 0-16,1 35 15,0-17-15,-1 35 16,1-18-16,0 36 15,-1-54-15,-17 36 16,0-35-16,0 17 16,0-17-1,-17-18 1,-19-18 0,19 18-16</inkml:trace>
  <inkml:trace contextRef="#ctx0" brushRef="#br0" timeOffset="22522.9173">7743 8819 0,'53'18'16,"-17"-18"-16,-19 0 16,19 0-16,-19 0 0,1 0 15</inkml:trace>
  <inkml:trace contextRef="#ctx0" brushRef="#br0" timeOffset="22655.8425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9">10019 8326 0,'0'0'16,"0"-18"-16,18 0 16,17 1-1,0 17-15,0-18 0,36 18 16,-53-18-16,17 18 15</inkml:trace>
  <inkml:trace contextRef="#ctx0" brushRef="#br0" timeOffset="23818.4847">10072 8396 0,'0'0'16,"0"71"-16,0-36 0,17 0 15,19 1-15,-19-19 16,19 1-16,17-1 0,17 1 15,-52 0-15,52-18 16</inkml:trace>
  <inkml:trace contextRef="#ctx0" brushRef="#br0" timeOffset="24014.3845">10495 8378 0,'0'0'0,"0"18"0,0 17 16,18 18-1,-18-35-15,17 0 0,1-1 16,0 1-16,17 0 16,-17-18-16,-1-18 0</inkml:trace>
  <inkml:trace contextRef="#ctx0" brushRef="#br0" timeOffset="24308.8101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1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4">12612 8414 0,'0'53'16,"0"-36"-16,35 36 15,-17-35 1,-1 0-16,54-1 15,-53-17-15,34 0 16,-34-17-16,0-19 16,-18 19-16,-36-36 15,19 35-15,-1 0 16,-35-35-16,36 36 16</inkml:trace>
  <inkml:trace contextRef="#ctx0" brushRef="#br0" timeOffset="25677.1581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5">13705 8890 0,'0'0'0,"71"0"0,-18 0 16,0 0-16,17 0 15,-34 0-15,-19 0 16</inkml:trace>
  <inkml:trace contextRef="#ctx0" brushRef="#br0" timeOffset="26065.6655">13794 8802 0,'0'0'0,"0"35"0,17 36 15,19 34 1,-19-52-16,18 53 15,1-70-15,-1 16 16</inkml:trace>
  <inkml:trace contextRef="#ctx0" brushRef="#br0" timeOffset="26626.7339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2">15522 8167 0,'18'70'16,"-36"-140"-16,36 176 15,0-71-15,34 18 16,1 0-16,-17-36 16,34 1-16,-52-18 15,35-18-15,-36 1 16</inkml:trace>
  <inkml:trace contextRef="#ctx0" brushRef="#br0" timeOffset="27144.5701">15946 8255 0,'0'0'15,"0"53"-15,0-18 0,17 0 0,18 1 16,-17-19-16,0 1 16,-1 0-16,19-18 15</inkml:trace>
  <inkml:trace contextRef="#ctx0" brushRef="#br0" timeOffset="27483.0417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6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06">6773 10407 0,'53'-18'15,"-106"36"-15,142-53 16,-19-1-16,-17 36 16,-18-17-16,1-1 15,-1 18-15,0-18 16,-17 18-16</inkml:trace>
  <inkml:trace contextRef="#ctx0" brushRef="#br0" timeOffset="28913.6491">6967 10389 0,'0'0'15,"-17"71"-15,34-36 0,1 18 16,17-18-16,18 1 16,-18-19-1,36-17-15,-36 0 16,1 0-16</inkml:trace>
  <inkml:trace contextRef="#ctx0" brushRef="#br0" timeOffset="29086.2374">7320 10372 0,'0'0'0,"0"17"15,0 36-15,18-35 16,-1 35-16,1-36 15,0-17-15,-1 0 16,1 0-16,0-35 16</inkml:trace>
  <inkml:trace contextRef="#ctx0" brushRef="#br0" timeOffset="29346.1063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4">8114 10636 0,'0'0'0,"35"0"0,53 0 15,-52 0 1,-1 18-16,0-18 0,0 0 15</inkml:trace>
  <inkml:trace contextRef="#ctx0" brushRef="#br0" timeOffset="29668.7794">8096 10954 0,'0'0'16,"53"17"-16,-35 1 15,70-18-15,-35-18 16,35 1-16</inkml:trace>
  <inkml:trace contextRef="#ctx0" brushRef="#br0" timeOffset="30363.7215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2">10442 10231 0,'53'-18'15,"-106"36"-15,141-54 0,-35 36 16,18-17-16,-18-1 15,35 0-15,-53 1 16,-17 17-16,0-18 16,-36 18-16,0 0 0,-17 0 15</inkml:trace>
  <inkml:trace contextRef="#ctx0" brushRef="#br0" timeOffset="30714.7455">10672 10178 0,'0'0'0,"-36"17"16,19 19-16,17 34 15,0-35-15,17-17 0,1 17 16,0 1-16,17-19 0,0 1 15,0-18-15,36 18 16,-53-18-16,17 0 16,0-18-16</inkml:trace>
  <inkml:trace contextRef="#ctx0" brushRef="#br0" timeOffset="30926.4251">11077 10319 0,'-17'70'15,"34"-140"-15,-34 158 0,34-53 16,-17-17-16,36 0 16,-19-18-1,1-36-15,-1 19 16,-17-19-16,0 19 15</inkml:trace>
  <inkml:trace contextRef="#ctx0" brushRef="#br0" timeOffset="31170.5768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3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7">12629 10866 0,'36'0'16,"-1"0"-16,0 0 15,71-18 1,-53 0-16,53 1 15</inkml:trace>
  <inkml:trace contextRef="#ctx0" brushRef="#br0" timeOffset="32238.0933">13176 10195 0,'0'0'0,"36"0"0,-19-17 0,18-1 16,1 0-16,17-17 16,-18 17-16,-17 18 15,-1-17-15</inkml:trace>
  <inkml:trace contextRef="#ctx0" brushRef="#br0" timeOffset="32411.1167">13353 10160 0,'17'35'16,"-17"-17"-16,0 17 0,18 0 0,-18-17 16,18 53-1,-18-54-15,17 1 0,1 0 16,-1-1-16,1-17 0,0 0 16,17 0-16,-17 0 0,17-17 15,0-19-15,-35 19 16</inkml:trace>
  <inkml:trace contextRef="#ctx0" brushRef="#br0" timeOffset="32566.7669">13688 10266 0,'0'0'0,"0"17"0,0 1 15,0 17-15,17-17 0,1 17 16,0-17-16,-1-18 15,1 0-15,0-18 16</inkml:trace>
  <inkml:trace contextRef="#ctx0" brushRef="#br0" timeOffset="32861.1072">13864 10107 0,'0'0'0,"18"0"15,-1 18 1,1-18-16,0 0 16,-1 17-16,1-17 0,0 18 15,-1 0-15,1 17 16,-18-17-16,0 34 16,0-16-16,0-1 15,0-17 1,0-1-16,0-34 31,-18 17-15,18-18-16,-17 18 15,17-18-15</inkml:trace>
  <inkml:trace contextRef="#ctx0" brushRef="#br0" timeOffset="33155.2218">14111 9895 0,'0'-17'0,"0"34"0,18-34 15,17 70 1,0 0-16,36 70 15,-36-35-15,18-17 0,-18 17 16,18 88 0,-35-70-16,-18-35 0,0 88 15,-53-18 1,18-88-16,-1 0 0,-16-1 16,-54 19-1,53-36-15,-71 18 16</inkml:trace>
  <inkml:trace contextRef="#ctx0" brushRef="#br0" timeOffset="34285.2586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7">6491 12841 0,'106'-18'15,"-212"36"-15,283-53 0,-125 17 16</inkml:trace>
  <inkml:trace contextRef="#ctx0" brushRef="#br0" timeOffset="34607.0289">7038 12030 0,'35'-18'16,"-17"18"-16,35-18 16,-18 1-1,-17-1-15,17 18 0</inkml:trace>
  <inkml:trace contextRef="#ctx0" brushRef="#br0" timeOffset="34745.9547">7126 12100 0,'0'0'15,"-18"71"-15,18-18 0,36 17 16,-19-52 0,1 17-16,17-17 0,1 0 15,-1-18-15,0 0 16,-17 0-16,17-18 0,-17 0 16</inkml:trace>
  <inkml:trace contextRef="#ctx0" brushRef="#br0" timeOffset="34980.0548">7391 12030 0,'35'0'0,"-70"0"0,88 0 15,-36 17-15,19 1 16,-19 0-16,1 35 16,-18-36-16,-18 18 15,18-17-15,-17 0 16,-1-1-16,18 1 0,0 0 15,18-18 1,-1 0 0,1 0-16,17 0 0,18-36 15,-18 19-15</inkml:trace>
  <inkml:trace contextRef="#ctx0" brushRef="#br0" timeOffset="35252.3774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03">8237 12347 0,'0'0'16,"18"0"-16,35 0 16,-35 0-16,52 0 15,-35 0-15,1 18 16</inkml:trace>
  <inkml:trace contextRef="#ctx0" brushRef="#br0" timeOffset="35530.7565">8255 12612 0,'0'0'16,"35"17"-16,1 1 0,52-36 16,-53 1-16,53-1 15,-52 1 1</inkml:trace>
  <inkml:trace contextRef="#ctx0" brushRef="#br0" timeOffset="36131.9358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2">10372 12188 0,'17'0'15,"-34"0"-15,34-17 0,19-1 16,-1 1-16,53-1 15,-53 0-15,36 1 16,-53 17-16,-1-18 16</inkml:trace>
  <inkml:trace contextRef="#ctx0" brushRef="#br0" timeOffset="36464.9342">10513 12171 0,'0'53'0,"0"-106"0,0 141 15,35-17-15,-17-54 16,17 1-16,0 0 0,-17-1 15,17 1-15,0-18 16,1 0 0,-36-35-1</inkml:trace>
  <inkml:trace contextRef="#ctx0" brushRef="#br0" timeOffset="36665.7152">10795 12136 0,'18'0'16,"-36"0"-16,53 0 0,1 0 15,-36 17-15,17 18 16,-34 1-16,-1-1 16,18 0-16,-18 1 15,18-19 1,18 1-16,0-18 16,17 0-16,0 0 15,-17-18-15,35-17 16,-36 0-16</inkml:trace>
  <inkml:trace contextRef="#ctx0" brushRef="#br0" timeOffset="36959.3096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3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3">12718 12241 0,'0'0'0,"35"0"0,0-17 16,18-1-16,-18 18 15,1-18-15,34 1 16,-52 17-16</inkml:trace>
  <inkml:trace contextRef="#ctx0" brushRef="#br0" timeOffset="37810.8438">12859 12277 0,'0'70'16,"0"-140"-16,0 176 0,17-71 0,19 18 15,-19-36-15,19 1 16,-19 0-16,36-18 15,-18 0-15,-17-18 0</inkml:trace>
  <inkml:trace contextRef="#ctx0" brushRef="#br0" timeOffset="37960.9753">13194 12330 0,'0'0'16,"-18"53"-16,18-36 0,0 1 15,0 17-15,0-17 0,36-1 16,-19-17 0,1-17-16</inkml:trace>
  <inkml:trace contextRef="#ctx0" brushRef="#br0" timeOffset="38249.4587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9">14235 12647 0,'70'-18'16,"-17"1"0,0 17-16,18-18 0,34-17 15,-52 17-15,-17 1 16,-1-1-16</inkml:trace>
  <inkml:trace contextRef="#ctx0" brushRef="#br0" timeOffset="38685.0729">14499 12418 0,'0'0'0,"18"53"0,17 88 15,-17-71-15,35 54 16,-18-71-16,0-18 15,0 0-15,-17 1 0</inkml:trace>
  <inkml:trace contextRef="#ctx0" brushRef="#br0" timeOffset="39528.1582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5">16051 12012 0,'0'-18'16,"18"1"-16,0 17 16,35-18-16,-36 18 15,19 0-15,-1 0 0,-18 0 16,19 0-16,-54 0 47</inkml:trace>
  <inkml:trace contextRef="#ctx0" brushRef="#br0" timeOffset="40095.6653">16104 11924 0,'0'18'0,"18"34"31,-18-34-31,18 70 16,-18-52-16,17-1 0,-17 18 15,0-18-15,18 0 0,0 18 16,-1-35-1,18-18-15,1 18 16,-19-18-16,19-18 16,-1 0-16,-17 1 15</inkml:trace>
  <inkml:trace contextRef="#ctx0" brushRef="#br0" timeOffset="40368.6547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3">7179 13864 0,'18'-17'16,"-36"34"-16,71-34 0,-18-1 16,-17 18-16,35 0 15,-36 0 1</inkml:trace>
  <inkml:trace contextRef="#ctx0" brushRef="#br0" timeOffset="42043.7028">7250 13952 0,'0'0'16,"17"71"-16,1-36 0,0 0 16,-1 1-16,18-19 0,1 1 0,-1 0 15,18-18 1,-35 0-16,-1-18 15</inkml:trace>
  <inkml:trace contextRef="#ctx0" brushRef="#br0" timeOffset="42239.6938">7514 13864 0,'0'0'0,"18"0"0,17 0 15,-35 18-15,18 35 16,-18-18-16,0-17 0,-18 35 15,18-36 1,-18 18-16,18-17 16,18-18-1,17-18-15,-17 18 16</inkml:trace>
  <inkml:trace contextRef="#ctx0" brushRef="#br0" timeOffset="42497.9663">7708 13776 0,'18'0'16,"-18"18"-1,17-18-15,19 35 0,17 0 16,-36-17-16,36 35 16,-35-36-16,17 36 15,-35-35-15,0 17 16,0-17-16,-17 17 15,-1-35 1,0 18-16,1-36 16,17 0-1,17 18 1,1 0 0</inkml:trace>
  <inkml:trace contextRef="#ctx0" brushRef="#br0" timeOffset="42670.9248">8502 14146 0,'53'18'0,"-106"-36"0,141 36 15,-70-18-15,-1 18 0,36-18 16,-53 17-16</inkml:trace>
  <inkml:trace contextRef="#ctx0" brushRef="#br0" timeOffset="42782.7112">8484 14429 0,'0'0'16,"53"35"-16,0-35 0,-18 0 15,18-18-15,-17 18 16,-1-17-16</inkml:trace>
  <inkml:trace contextRef="#ctx0" brushRef="#br0" timeOffset="43054.7868">10142 14464 0,'0'0'15,"18"0"1,17 0-16,1-18 15,-19 18-15</inkml:trace>
  <inkml:trace contextRef="#ctx0" brushRef="#br0" timeOffset="43176.4372">10530 14464 0,'18'0'16,"0"0"-16,-1 0 15</inkml:trace>
  <inkml:trace contextRef="#ctx0" brushRef="#br0" timeOffset="43305.0585">10936 14464 0,'0'0'0,"35"18"16,-17-18-16,17 0 15,1-18-15</inkml:trace>
  <inkml:trace contextRef="#ctx0" brushRef="#br0" timeOffset="43422.2469">11465 14499 0,'0'0'16</inkml:trace>
  <inkml:trace contextRef="#ctx0" brushRef="#br0" timeOffset="45534.8252">7108 15399 0,'18'17'16,"-18"19"-16,18-1 0,-1 36 16,1 70-1,0-53-15,-1 71 16,-17-89-16,18 54 16,-18-71-16,0-18 15,18-18-15,-18 1 0,0 0 16</inkml:trace>
  <inkml:trace contextRef="#ctx0" brushRef="#br0" timeOffset="45780.4467">7003 16016 0,'17'53'15,"-34"-106"-15,34 141 0,1-52 16,-18-19-16,18 19 0,34-1 15,-16-35 1,-19 17-16,19-17 0,-1 0 0,36-17 16,-54 17-1,1-35-15,-1 17 0,19-17 16,-19-1-16,-17 1 16,0 17-16</inkml:trace>
  <inkml:trace contextRef="#ctx0" brushRef="#br0" timeOffset="46747.2145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2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1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9">4798 16951 0,'0'123'16,"0"-246"-16,17 299 0,19-123 0,17 0 15,-18-35-15,0-18 16,36 17-16,-36-34 16,18-18-1,-35-18-15,17 17 0,-35-17 16,17-52-1</inkml:trace>
  <inkml:trace contextRef="#ctx0" brushRef="#br0" timeOffset="107631.173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3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3">25047 11501 0,'0'0'15,"53"17"-15,-18-17 0,1 0 0,17 0 16,-18 0-16,18 0 0,-18-17 15</inkml:trace>
  <inkml:trace contextRef="#ctx0" brushRef="#br0" timeOffset="122074.6416">25912 10866 0,'0'70'15,"0"-140"-15,0 193 16,17 1-16,-17-54 16,0 89-16,0-89 15,-17 54-15,17-71 16,0 17-16,0-52 15,17-18 1,1-35-16</inkml:trace>
  <inkml:trace contextRef="#ctx0" brushRef="#br0" timeOffset="122275.3301">26194 11254 0,'0'0'0,"-53"35"15,18-17-15,-1-1 0,-17 18 16,18-17-16,17 17 16,18-17-16,18 35 15,0-35 1,52 17-16,-34-18 16,34 1-16,-35 0 15,-17-18-15</inkml:trace>
  <inkml:trace contextRef="#ctx0" brushRef="#br0" timeOffset="122591.7409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02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2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5">27693 11677 0,'18'-18'31,"17"18"-16,-17 0-15,17 0 16,-17 0-16,17 18 16</inkml:trace>
  <inkml:trace contextRef="#ctx0" brushRef="#br0" timeOffset="124225.7121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9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6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6">11748 13670 0,'17'0'47,"36"0"-32,-18 0-15,54-17 16,-19 17-16,106-36 16,-52 36-16,-18-17 15,17-1-15,18 0 16,-17 18-16,105-17 15,-123 17-15,70 17 16,-35-17-16,-88 0 16,0 0-16,-35 0 15,-18-17 1</inkml:trace>
  <inkml:trace contextRef="#ctx0" brushRef="#br0" timeOffset="132077.4473">11412 9790 0,'18'0'31,"35"0"-15,0-18-16,35 18 0,0 0 16,142 0-16,52-18 15,-123 18-15,-1-17 16,1 17-16,17-18 0,-34 0 15,-37 18-15,1-17 0,-18-1 16,-52 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01:56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2928 9155 0,'-70'-18'15,"140"36"-15,-176-36 0,18 53 16,35 1 0,-53 69-16,71-34 15,17-1-15,1 89 16,17-71-16,53 36 16,-18-54-16,88 1 15,-52-36-15,0-17 16,-1-18-16,1 0 0,70-53 15,-106 18-15,36-53 16,-54 35-16,-17 0 16,-53-53-1,0 71-15,-35-18 16,-18 17-16,71 19 16,-18 17-16,36 35 15,17-17-15</inkml:trace>
  <inkml:trace contextRef="#ctx0" brushRef="#br0" timeOffset="221.5754">3387 9913 0,'0'0'15,"35"53"-15,0 0 0,53 88 16,-35-70-16,71 70 15,-71-71-15,88 36 16,-88-53-16,17 0 16,-17 0-16,71 17 15,-89-34-15,0-19 16,1 1-16,-19-18 16</inkml:trace>
  <inkml:trace contextRef="#ctx0" brushRef="#br0" timeOffset="461.1779">4251 10530 0,'0'0'0,"35"36"16,1-1-16,34 18 16,-35-18-16,36 36 15,-36 17 1,-17-35-16,-1-18 0,-34 36 15,-1-36-15,-35 18 16,18-18-16,0-35 16,-1 18-16,-52-1 15,53-17-15,17 0 16</inkml:trace>
  <inkml:trace contextRef="#ctx0" brushRef="#br0" timeOffset="1014.9673">4939 11218 0,'-18'-35'16,"36"70"-16,-53-88 0,17 36 0,-17-1 16,17 1-16,-17 17 15,17 0-15,-17 17 0,-18 54 16,18 52 0,-1 1-16,36-54 15,18 54-15,17-71 16,1-18-16,17 0 0,52 0 15,-52-35-15,0-17 16,0-18-16,-18-18 0,18 0 16,-17-71-1,-36 54-15,0 17 0,-36-71 16,-17 89-16,18 0 16,-18 17-16,-53 0 15,53 36-15,1 0 16,16 17-16,1 0 0,17 1 0</inkml:trace>
  <inkml:trace contextRef="#ctx0" brushRef="#br0" timeOffset="1488.817">3210 11553 0,'0'0'16,"-17"0"-16,34 0 15,36 0 1,0 0-16,88 18 15,-70 0 1,17-18-16,0 0 0,0 0 0,106 0 16,-105 0-1,-19-18-15,54 18 16,-71-18-16,-18 18 16,-18-17-16,1 17 0,-18-18 15</inkml:trace>
  <inkml:trace contextRef="#ctx0" brushRef="#br0" timeOffset="1677.4781">4269 11430 0,'0'0'15,"35"0"-15,0 0 0,-17 0 16,17 0 0,0 0-16,-17 18 0,0-1 15,-1 1-15,-17 0 0,0-1 16,0 18-16,-53 18 15,36-35-15,-54 53 16,36-54-16,0 19 16,-1-19-16</inkml:trace>
  <inkml:trace contextRef="#ctx0" brushRef="#br0" timeOffset="2170.2266">3387 13123 0,'-18'0'16,"0"0"-16,36-17 47,0-19-32,-1 1-15,54-35 16,-36 34-16,71-70 16,-35 36-16,105-71 15,-70 53-15,-18-1 16,0 19-16,71-54 16,-106 71-16,0 1 0,0-1 15,-53 35-15,0 0 16,-18 18-1,-17 18-15,17-18 16,0 0 0</inkml:trace>
  <inkml:trace contextRef="#ctx0" brushRef="#br0" timeOffset="2334.1561">4339 12065 0,'-17'0'15,"17"-18"-15,17 18 16,1-17-16,17-19 16,0 19-16,1-1 15,-19 1-15,19-19 0,-1 19 16,35-19-16,-52 19 15,0 17-15,-18 17 16,0 36-16,-18-17 16,18-1-16,-18 0 15,18 0-15,-17-17 0,-1 35 16</inkml:trace>
  <inkml:trace contextRef="#ctx0" brushRef="#br0" timeOffset="2785.7036">4657 12188 0,'-36'71'16,"72"-142"-16,-107 195 0,1 35 15,17-53-15,0 35 16,-18 35-16,1 18 0,-1 18 16,1 17-16,-1 0 0,-105 195 15,105-248-15,-17-17 16,0-18-16,-36 88 16,36-88-1,88-105-15,-18-19 0,36-17 16,17-35-16,1-71 15,-1 36-15,-18-1 16</inkml:trace>
  <inkml:trace contextRef="#ctx0" brushRef="#br0" timeOffset="3179.3881">4498 12241 0,'18'0'32,"17"-35"-17,-18 17-15,36 1 16,-17-1-16,17-17 0,17-18 16,-35 35-16,1 18 15,-19 0-15,-17 36 16,0-1-16,-35 71 15,17-53-15,-17 35 16,35-53-16,-17 0 16,17-17-16</inkml:trace>
  <inkml:trace contextRef="#ctx0" brushRef="#br0" timeOffset="3685.5921">2840 11218 0,'0'0'16,"-71"0"-16,54 18 0,-36 53 15,35-36 1,18 0-16,-18 18 0,18 18 15,18-19-15,35 72 16,-18-89-16,36 36 16,-18-54-16,0-17 15,0 0-15,70-52 16,-70 16-16,-18 1 0,1-89 16,-36 72-16,0-1 15,-18 0-15,-35 0 0,18 18 16,-71-36-16,35 53 15,18 18-15,-17 36 16,35-1-16,17 18 16,18 0-16,0 0 0</inkml:trace>
  <inkml:trace contextRef="#ctx0" brushRef="#br0" timeOffset="4148.0729">2981 12788 0,'0'0'0,"-18"0"16,1 0-16,-19 53 15,19-18-15,17 1 16,-18 17-16,18 0 0,-17-1 16,34 37-1,1-36-15,17-18 0,-17 0 16,70 18-16,-35-53 15,0 0-15,0-18 0,-18-17 16,35-53 0,-52 53-16,-18-18 0,0-18 15,-18 18-15,-52-70 16,17 70-16,18 0 0,-18 18 16,-18 17-1,18 18-15,36 18 0,-19-1 0,19 54 16,17-18-16,17 17 15</inkml:trace>
  <inkml:trace contextRef="#ctx0" brushRef="#br0" timeOffset="4659.7886">3069 14781 0,'-17'-17'0,"17"-1"0,-36 18 15,19 18 1,-1 52 0,18-17-16,0 106 15,0-88-15,0 17 0,18-35 16,-1 0-16,19-1 15,-1-34-15,0 0 0,18-18 0,0 0 16,35-71 0,-53 36-16,1-18 0,-1 0 15,-35-70-15,0 70 16,-18 0-16,-17-53 16,0 71-16,17 17 0,0 0 15,1 1-15,-18-1 0,-18 18 16,35-18-1,0 18-15,1-17 16</inkml:trace>
  <inkml:trace contextRef="#ctx0" brushRef="#br0" timeOffset="6900.2876">4957 10866 0,'0'0'15,"-18"0"1,18-18 46,0-17-46,0 17-16,0-53 16,18 1-16,17-71 15,-18 70-15,36-88 16,-35 89-16,-18-1 0,18 1 16,-18 35-1,0-1-15,-18 54 31</inkml:trace>
  <inkml:trace contextRef="#ctx0" brushRef="#br0" timeOffset="7311.4901">4727 10654 0,'0'0'0,"18"0"31,0 18-15,-18-1 0,17 18-16,1 18 15,-18-17 1,17 34-16,1-35 16,0-17-16,-1-18 0,1 0 15,35 0-15,-18-18 16,0-17-16,1 18 15,-19-19-15,36-17 16,-35 36-16,0-1 16,-18 36-1</inkml:trace>
  <inkml:trace contextRef="#ctx0" brushRef="#br0" timeOffset="16087.8319">5186 11483 0,'-18'0'16,"36"0"-1,-1 0 1,19 0-16,52 0 16,-35 0-1,70 0-15,-52 0 16,-1 0-16,72 0 15,-90-18-15,1 18 16,-17 0-16,-1 0 0,0 0 16,-17-17-16,0 17 0,-1-18 15,-34 0 1,-1 18-16</inkml:trace>
  <inkml:trace contextRef="#ctx0" brushRef="#br0" timeOffset="16315.5703">5768 11289 0,'18'-18'16,"-1"18"-16,1 0 16,35 18-1,35 0-15,-35-1 0,0 1 16,-18-1-16,36 36 16,-36-35-16,-35 0 15,0 17-15,-18 18 16,1-18-16,-19-17 15,1 17-15,-35 0 0,34-35 16,1 18-16,0 0 0,-1-18 16,19 0-16,-1 17 15</inkml:trace>
  <inkml:trace contextRef="#ctx0" brushRef="#br1" timeOffset="37724.8707">2540 9437 0,'-18'0'15,"1"0"1,17 17 15,35 1-15,-17 0-16,-1-1 0,54 36 16,-36-17-16,53 52 15,-35-35-15,0-18 16,53 53-1,-53-53-15,-18 1 0,36 17 16,-36-36-16,-17-17 16,-1 0-16,-17 18 0,-17-36 31,-19-17-15,1 17-16</inkml:trace>
  <inkml:trace contextRef="#ctx0" brushRef="#br1" timeOffset="37998.3431">3140 9384 0,'0'0'0,"-18"0"0,0 0 15,-17 18 1,-18 70-16,18-35 16,-18 0-16,-17 52 15,34-52-15,1 0 0,-36 53 16,54-71 0,-1 1-16,-17 34 15,35-52-15,0-1 0</inkml:trace>
  <inkml:trace contextRef="#ctx0" brushRef="#br1" timeOffset="39116.8516">2822 12912 0,'-17'-18'0,"17"0"31,0 36 1,17 0-32,36 17 15,-18 0-15,1-17 16,70 35-16,-71-36 15,18 1-15,0 0 16,52 17-16,-69-17 16,-1-18-16,-17 17 0,-1-17 15,1 18-15,0-18 16,-36 0 0,-35-18-1,18 1-15</inkml:trace>
  <inkml:trace contextRef="#ctx0" brushRef="#br1" timeOffset="39348.5613">3228 12612 0,'-18'0'15,"36"0"-15,-71 35 0,18 53 16,-1-35-16,1 18 16,-18-1-16,-35 89 15,53-71-15,-18-17 0,35-1 16,-17 19-16,-18 34 16</inkml:trace>
  <inkml:trace contextRef="#ctx0" brushRef="#br1" timeOffset="45938.7714">4921 11183 0</inkml:trace>
  <inkml:trace contextRef="#ctx0" brushRef="#br2" timeOffset="53419.3041">4992 11236 0,'17'0'31,"1"0"-15,-18-18-1,0 1 17,-18 17-32,1 0 15,-1 0-15,-17 0 16,17-18 0,-35 18-1,36-18 1,-1 18-16,0-17 15,1 17-15,-18 17 16,17-17-16,-17 18 0,-1 0 16,19-1-16,-1 1 15,0 17-15,1-17 0,17 17 16,-18 18 0,0-18-16,18 36 15,0-36-15,0-17 0,0 17 16,0 0-16,18 1 0,0-19 15,-1 54-15,1-53 16,17 17-16,1 0 16,-19-35-16,19 18 15,-19-18-15,18 0 0,18-18 16,-35 0-16,17 18 16,-17-17-16,0-1 15,-1 18-15,18-35 16,-17 17-16,17-35 15,-17 36-15,-18-36 16,18 17-16,-18 19 16,0-1-16,0-17 0,0 0 15,0 17-15,0-17 16,0 17-16,-18 0 16,0-34-16,1 34 15,-1-17-15,-17-1 16,17 1-16,-17 35 0,-18-35 15,35 35-15,-35 0 16,36 0 0,-18 0-16,17 17 15,-17 1-15,17-18 16,0 18-16,1 17 16,-19 0-1,36 1-15,-17 34 16,17-35-16,-18 36 15,18-18-15,0-18 0,0 0 16,18 36-16,-1-36 16,1 1-16,0-1 15,-1 0-15,1-17 0,17-1 16,36 1-16,-36-18 16,0 0-16,1-18 0,17 1 15,17-54-15,-52 36 16,17 0-16,0-36 15,-17 36-15,-18-1 16,0 1-16,0 0 0,-18-18 16,1 18-16,-1 17 15,0 0-15,1 1 0,-19-1 16,19 1-16,-18-1 16,17 0-16,-17 1 0,17-1 15,-17 0-15,17 18 0,-35-17 16,36 17-16,-19 0 15,1 0-15,17 0 16,1 17-16,-19 19 16,19-1-16,17 18 15,-18-18-15,36 53 16,-18-52-16,17 16 16,1-16-16,17 52 15,1-53-15,17 18 16,-36-35-16,18-1 0,1-17 15,-1 0-15,-17 0 0,35-17 16,-36-1 0,36-52-16,-53 52 15,18-17-15,-1-18 0,-17 17 16,0 1-16,0 0 0,-35-36 16,17 36-1,1 17-15,-18 1 0,-18-36 16,35 35-16,-17 1 15,-1 17-15,19-18 16,-18 18-16,17-18 0,-17 18 0,-18 0 16,17 36-1,19-19-15,-19 1 16,19 17-16,-1 18 16,1-18-16,17 36 15,0-36-15,0 0 0,17 1 16,1-1-16,-1 0 0,36 18 15,-17-17 1,34-1-16,-34-18 16,-1-17-16,0 0 0,53 0 15,-52-17-15,16-36 16,-16 18 0,-19-1-16,1 1 0,-18-18 0,18 18 15,-18-53 1,-18 35-16,0-18 15,1 54-15,-36-36 16,35 35-16,-17 0 16,17 18-16,-17-17 0,-18-1 15,35 18-15,-34 18 16,34-1-16,-17 1 16,17 17-16,-35 18 15,35-18-15,1 36 16,17-36-16,0 18 0,0-18 15,0 1-15,17-1 16,19 0-16,-19 1 0,54 17 16,-36-53-16,0 17 15,18-17-15,-17 0 0,-1 0 16,18-35 0,-18 17-16,-17 1 0,-1-1 15,1-35-15,-18 18 16,0-1-16,0 1 0,-18 0 15,-35-36-15,36 18 16,-18 18-16,-1 0 0,-34-36 16,34 54-16,1-1 15,0 18-15,-18-18 16,18 36-16,-1-18 16,1 35-16,17-17 15,1 17-15,17 1 0,-18-1 16,18 0-16,0 18 0,0 18 15,18-36 1,-1 0-16,-17 0 0</inkml:trace>
  <inkml:trace contextRef="#ctx0" brushRef="#br2" timeOffset="55661.356">8467 5221 0,'35'0'16,"-17"0"-16,-18-18 0,17 18 16,1 0-16,0 0 15,-1 0-15,1-17 0,-1 17 16,1 0-16,0-18 0,35 18 16,-36 0-16,19 0 15,16 0-15,-34 0 16,53 0-16,-36 0 15,35-17 1,-34 17-16,-1 0 0,0 0 16,1 0-16,-1 0 0,0 0 15,36 0-15,-36 0 16,18 0-16,-18 0 0,18 0 16,0-18-16,53 18 15,-53 0-15,53 0 16,-36 0-16,-17 0 15,0 0-15,18 0 0,-1 0 16,-17 0-16,88 0 16,-88 0-16,18 0 0,52 0 15,-52 0 1,-18 0-16,-1 0 0,19 0 16,-18 0-16,0 0 0,70 18 15,-70-18-15,0 0 16,18 0-16,-18 0 0,0 0 15,-1 17-15,54-17 16,-35 0-16,52 0 16,-70 18-16,71-18 15,-71 0-15,17 0 16,1 0-16,70 17 16,-71-17-16,1 0 0,52 0 15,-52 0-15,0 0 16,-1 0-16,1 0 15,52 0-15,-52 0 16,70 0-16,-88 0 16,17 0-16,1 0 15,70 0-15,-71 0 16,1 0-16,70 0 16,-70 0-16,-1 0 15,1 0-15,-1 0 0,54-17 16,-54 17-16,54 0 15,-54 0-15,54 0 16,-71 0-16,17 0 16,-17 0-16,18 0 0,35 0 15,-36 0-15,-17 0 16,71 0-16,-71 0 16,-1-18-16,54 18 15,-53 0-15,53 18 16,-53-18-16,0 0 15,0 0-15,0 0 0,17 0 16,-17-18-16,53 18 16,-53 0-16,17 0 0,-17 0 15,53 0 1,-53 0-16,0 0 0,0 0 16,0 0-16,53 0 15,-36 0-15,36 0 16,-35 0-16,-18 0 0,17 0 15,54 0 1,-71 0-16,17 0 0,-17 18 16,0-18-16,88 0 15,-70 17-15,-18-17 0,17 0 16,18 0-16,71 0 16,-88 0-16,105 0 15,-88 18-15,0-18 16,1 0-16,-1 0 0,0 0 15,0 0-15,0 18 0,106-18 16,-105 0-16,122 0 16,-105 0-1,0 0-15,0 0 0,0 0 16,-1 0-16,-16 0 0,122 0 16,-123 0-16,18 0 15,88 0-15,-88 0 16,0 0-16,0 0 15,0 0-15,-1 0 0,125-18 16,-124 18-16,17 0 16,124 0-16,-124-18 15,1 18-15,123 0 16,-141 0-16,0 0 0,88-17 16,-124 17-16,1 0 15,-18 0-15,0-18 16,-1 18-16,-69 0 15,-1 0 1</inkml:trace>
  <inkml:trace contextRef="#ctx0" brushRef="#br2" timeOffset="68863.28">2946 9225 0,'0'-17'31,"0"-1"16,0 0-31,-18 1-1,18-1 1,-18 18 0,18-18-1,-17 1-15,17-1 16,-18 18 0,1-18-1,-19 18-15,19 0 16,-1 0-16,0 0 0,-52 0 15,52 0-15,-52 18 16,52-18 0,0 0-16,-17 18 0,-18 17 15,35-17-15,1-1 16,-36 54 0,35-36-16,-17 53 0,35-52 15,-18 52 1,1-53-16,17 0 0,0 1 15,0-1-15,17 18 0,-17-18 16,18 0-16,0 1 16,17-1-16,-17 0 0,34 36 15,-16-36-15,34 18 16,-34-35-16,16-1 16,-16 1-16,70-18 15,-71 0-15,71-18 16,-53 1-16,-18-1 0,18 0 15,-18-17-15,0 17 0,-17 1 16,17-1-16,1 0 16,-36 1-16,17-1 15,-17 1-15,0-1 16,0-35 0,0 18-16,0 17 15,0-35-15,0 18 0,0 0 16,0-18-16,-35-36 15,17 37-15,-35-54 16,18 70-16,-53-52 16,53 71-16,-18-19 15,17 19-15,-16 17 0,-37-18 16,54 18-16,-53 35 16,53 1-16,17-1 15</inkml:trace>
  <inkml:trace contextRef="#ctx0" brushRef="#br2" timeOffset="77751.1582">4921 11236 0,'-17'-35'16,"17"17"-16,0 0 16,-36 1-1,36-1-15,-35 1 16,17 17-16,1-18 15,-18 18-15,-1 18 16,1-1-16,-18 36 16,18-35-16,-1 35 15,19-18-15,-1 0 16,18 18-16,0 35 16,0-52-16,0 16 0,18-16 15,17 52 1,0-70-16,-17 17 0,17-17 15,1-1-15,-1 1 0,18-18 16,-18 0-16,0 0 16,-17 0-16,35-35 15,-18 17-15,-17 0 0,-1 1 16,1-19-16,-18 19 16,18-19-16,-18 1 0,-18-35 15,18 34-15,-18 1 16,-34-36-16,16 54 15,19-18-15,-19 17 0,-17-17 16,18 35-16,18-18 16,-19 18-16,1-18 0,0 36 15,17-18 1,0 35-16,1-17 0,-1 17 16,18 0-16,-18 54 15,18-36-15,18-1 0,0-16 16,-1-1-16,54 18 15,-36-18-15,1-35 0,-1 18 16,35-18 0,-34-18-16,-1 1 0,0-19 15,18-17-15,-18 18 16,1-35 0,-36 34-16,0 1 0,-18 0 15,0-1-15,-17 1 0,0 0 16,-18 17-16,-53 1 15,53 17-15,-53 17 16,53 19-16,-17 34 16,35-35-16,17 36 15,18-36-15,18 18 16,-1-18-16,36 36 16,-18-53-16,18-1 0,-17 1 15,17-18-15,-18 18 16</inkml:trace>
  <inkml:trace contextRef="#ctx0" brushRef="#br2" timeOffset="85818.0424">4833 11289 0,'0'0'0,"0"-18"0,18 18 16,-18-17 15,0-1 16,-18 0-32,18 1 1,-18-1-16,1 18 16,-1-18-16,1 18 0,-19 0 15,19 0-15,-1 18 16,-17-18-16,17 18 0,-35 17 16,35-17-1,1-1-15,-1 1 0,1 17 16,-1 18-16,18-18 15,0 1-15,0-1 0,0 18 16,35 17-16,0-34 16,18 34-16,-17-52 15,-1 0-15,36-18 16,-54 0-16,18 0 16,18-18-16,-35 0 15,35-35-15,-35 36 16,-1-1-16,-17-17 0,0 17 15,0 0-15,0-17 0,0-18 16,0 18 0,-35-18-16,17 35 15,-17-17-15,0 18 16,17-1-16,-17 0 0,17 18 16,-35-17-1,18 17-15,0 17 16,17-17-16,0 36 15,1-1-15,17-18 16,0 19-16,0 34 16,0-34-16,17-1 0,-17 0 15,18-17-15</inkml:trace>
  <inkml:trace contextRef="#ctx0" brushRef="#br2" timeOffset="87488.3826">23813 5221 0,'17'18'31,"36"-18"-16,-18 0-15,89 0 16,-54-18-16,1 18 0,17 0 16,124-18-1,-106 18-15,35 0 0,17-17 16,19 17-16,211-18 16,-176 1-16,246 17 15,-228-18-15,16 18 16,195 0-16,-229 0 15,159 0-15,-195 0 16,177 0-16,-195 0 16,1 18-16,-18-18 0,124 0 15,-159 0 1,0 0-16,-18 0 0,-18 0 16,18 0-16,-70-18 15</inkml:trace>
  <inkml:trace contextRef="#ctx0" brushRef="#br2" timeOffset="88678.9285">3140 6491 0,'17'18'31,"1"-18"-16,0 0 1,-1 17-16,1-17 0,0 0 16,52 0-16,-17 0 15,-18 0-15,18 0 0,0 0 16,18-17-16,52-1 16,-35 18-16,-17-18 0,105 1 15,-70 17 1,-18 0-16,18 0 0,0 0 15,17 0-15,107 0 16,-89-18-16,-18 18 0,18 0 16,1 0-16,16 0 0,142 0 15,-123 0 1,-19 0-16,1 0 0,194 0 16,-159 0-16,-18 0 15,18 0-15,0 0 0,0-17 16,212 17-1,-212 0-15,18-18 0,-1 18 16,195 0-16,17 0 16,-211 0-16,-18 0 15,18 0-15,194 18 16,-195-18-16,-17 0 0,230 17 16,-230-17-1,0 18-15,-18-18 0,0 17 16,-17-17-16,-18 18 0,124 0 15,-159-1-15,-18 1 16,-18-18-16,-34 18 0,-1-1 16</inkml:trace>
  <inkml:trace contextRef="#ctx0" brushRef="#br2" timeOffset="95895.5441">13741 6068 0,'0'17'0,"17"1"16,1-18-1,17-18 1,-17 1-16,17-1 16,0-35-16,-17 36 15,0-19 1,-1 54 0,-17 0-1,18-1-15,-18 1 0,18 17 16,-1-35-16,19 18 15,-19-18-15,36 0 16,-18-18-16,-17 18 0,35-35 16,-53 17-16,35-17 15,-35 17-15,0 36 32,18 0-17,0-18-15,-1 0 0,18 17 16,-17-17-16,0 0 15,-1 0-15,1 0 16,0 0-16,-1 0 16,1-17-1,0 17-15,-1 0 0,18-36 16,-17 36 0,0 0-16,-1 0 15,1 0-15,0 0 0,-1 18 16,36-18-1</inkml:trace>
  <inkml:trace contextRef="#ctx0" brushRef="#br2" timeOffset="96162.4482">14552 5768 0,'35'18'15,"36"-1"1,-36-17-16,18 18 16,0-1-16,0-17 0,0 18 15,17 17 1,-34-17-16,-19 17 16,-17 1-16,0-19 0,-35 36 15,0-35-15,17-1 16,1 1-16,-1-18 15,0 18-15,18-1 0,-17-17 0</inkml:trace>
  <inkml:trace contextRef="#ctx0" brushRef="#br2" timeOffset="97385.8401">16193 5750 0,'0'-35'15,"0"17"1,0-35-1,0 36-15,-18-1 0,0 1 0,1-1 16,-36 0 0,0 18-16,-35 36 15,35-19-15,0 18 0,17 18 16,1-17-16,-18 34 16,53-35-16,0 1 15,18-1-15,35 0 0,53 18 16,-53-17-16,17-19 15,1 18-15,-18-17 0,35 35 16,-71-35 0,1-1-16,-18 1 0,-18 0 15,1-1-15,-18 1 0,-54-18 16,54 0 0,-18-18-16,18 1 0,0-1 15,17 0-15,0 1 0,18-1 0,0-17 16,18 17-16</inkml:trace>
  <inkml:trace contextRef="#ctx0" brushRef="#br2" timeOffset="97725.5064">16439 5592 0,'0'35'16,"0"-70"-16,18 87 0,-18 1 0,0 0 0,18 0 15,-1 18-15,1 70 16,0-88-16,-18 0 0,17 17 16,-17-52-1,0 0-15,0-36 16,0-35 0,18 35-16,0-17 15,-18 17-15,17 1 0,1-1 16,-1 18-1,1 18-15,-18-1 0,18 36 16,-18-35-16,17 35 16,1-35-16,0 17 15,-1-35 1,1-35 0</inkml:trace>
  <inkml:trace contextRef="#ctx0" brushRef="#br2" timeOffset="97947.5484">16863 6156 0,'17'53'15,"-34"-106"-15,34 124 0,1-54 16,-18-34 0,-18-1-1,18-17-15,-17 17 16,17-17-16,0 17 0,0-35 15,0 36-15,35-1 16,0 0-16,-17 18 16,0 0-16,35 0 15,-36 0-15</inkml:trace>
  <inkml:trace contextRef="#ctx0" brushRef="#br2" timeOffset="98081.4231">17092 6103 0,'18'18'16,"-36"-36"-16,53 53 0,-17-17 16,0 0-16,-1-1 15,-17 1-15</inkml:trace>
  <inkml:trace contextRef="#ctx0" brushRef="#br2" timeOffset="98226.4512">17163 5927 0,'0'-18'16,"0"36"-16,0-54 0</inkml:trace>
  <inkml:trace contextRef="#ctx0" brushRef="#br2" timeOffset="98514.3161">17321 6262 0,'0'0'16,"0"-18"-1,0-17 1,0 17-1,0-17-15,18 17 0,-18 1 16,0-1-16,18 0 0,-18 1 16,17 17-1,1 17-15,0-17 0,-1 53 16,-17-35-16,18 17 16,-18-17-16,18 0 0,-1 17 15,-17-18-15,18-17 16,-18 18-16</inkml:trace>
  <inkml:trace contextRef="#ctx0" brushRef="#br2" timeOffset="98732.0667">17533 5644 0,'18'89'0,"-36"-178"0,53 231 16,-35-90-16,18 1 0,0 0 16,-1 0-16,1 53 15,0-53-15,-18-18 16,17 1-16,-17-1 0,18 0 16</inkml:trace>
  <inkml:trace contextRef="#ctx0" brushRef="#br2" timeOffset="98938.51">17833 6033 0,'-35'0'16,"17"0"-16,0 0 16,1 17-16,-1-17 0,18 18 0,0-1 15,0 1 1,18 0-16,-1-1 0,1 1 15,17 0-15,1-18 16,-19 0-16,1 0 0,-1 0 16,1 0-16</inkml:trace>
  <inkml:trace contextRef="#ctx0" brushRef="#br2" timeOffset="99827.45">18927 5962 0,'0'18'16,"0"17"-1,0 0-15,17 18 16,1-35-16,35 17 16,-36-17-16,1-18 15,0 0-15,17 0 16,-17 0-16,-18-18 15,0 0-15,0 1 16,-18 17-16,36 0 31,17 35-15,-18-17-16,19-1 0,17-17 16,-36 0-16,1 0 15,0 0-15,-1 0 0,-17-17 16,-17-19-1,-1 19-15,0-1 0,1 0 16,-19-17-16,36 18 16,-17 17-16,34 0 15</inkml:trace>
  <inkml:trace contextRef="#ctx0" brushRef="#br2" timeOffset="100261.1558">19473 6121 0,'0'0'15,"-17"17"-15,34-17 16,19 0 0,-1 0-16,-17-17 15,-1 17-15,1-18 0,-1 0 16,-17 1-16,-17-1 15,-1 18 1,1-17-16,-1 17 16,0 0-16,1 0 0,17 17 0,-18 1 15,18-1-15,0 1 16,18 35 0,-1-35-16,19-1 0,-19 1 15,18 0-15,1-18 0,34 17 16,-52-34-16,17-1 15,-17 18-15,-18-35 16,0-1 0,0 19-16,0-1 15,-18 18 1,36 18 0,-1-1-16,1 1 15,0-18-15,-1 18 0,1-18 16</inkml:trace>
  <inkml:trace contextRef="#ctx0" brushRef="#br2" timeOffset="100345.3641">19844 6068 0,'0'0'15,"-18"-53"-15,18 35 0,-18-17 16,18 17-16,18 18 16</inkml:trace>
  <inkml:trace contextRef="#ctx0" brushRef="#br2" timeOffset="100733.565">20020 6068 0,'0'0'16,"0"17"-16,-17-17 15,-1 0-15,18 18 16,-18-18 0,18 18-16,0-1 15,18 1 1,0 0-16,-1-18 15,1 17-15,-1-17 16,1 0-16,-18 18 47,0 17-31,0 0-16,18 36 15,-18-36-15,17 1 0,-17-1 16,18 0-16,-18-17 0,0 17 15,0-17-15,-35-18 16,17 0 0,-17-18-1,17 0-15,1-17 0,-1 0 16,18 0-16,-18-1 0,18-17 16,-17 0-16,17 1 15</inkml:trace>
  <inkml:trace contextRef="#ctx0" brushRef="#br2" timeOffset="101018.5181">20144 5768 0,'17'88'16,"-34"-176"-16,52 229 0,-17-17 16,-18-72-16,17 37 15,-17-54-15,0-17 0,0 17 16,18-53 15,-1-35-15,-17 36-16,18-1 0,17-17 15,-17 35-15,17 0 16,-17 17 0,-18 1-16,18 17 15,-18-17-15,17 0 0,-17-1 0,0 1 16,0-1-1</inkml:trace>
  <inkml:trace contextRef="#ctx0" brushRef="#br2" timeOffset="101184.2971">20461 6015 0,'0'0'16,"53"-18"-16,-18 18 0,36-17 15,-53-1-15,-1 0 16,1 1-16,-1-1 16,-17 0-16</inkml:trace>
  <inkml:trace contextRef="#ctx0" brushRef="#br2" timeOffset="101367.0385">20585 5838 0,'0'53'0,"0"-106"0,17 142 16,-17-54-16,0 18 15,18-18-15,0 18 16,-18-35-16,17 17 16,1-17-16,17-18 15</inkml:trace>
  <inkml:trace contextRef="#ctx0" brushRef="#br2" timeOffset="101614.125">20867 6033 0,'0'17'31,"0"18"-15,0-17-16,35 17 15,-35-17-15,18 0 0,-1-1 16,1 1-16,-18 0 16,-18-1-16,1-17 15,-1 18-15,-17-18 16,0 0-16,17 0 0,-35 0 16,35 0-16,1 0 15</inkml:trace>
  <inkml:trace contextRef="#ctx0" brushRef="#br2" timeOffset="101757.2534">21255 6209 0,'0'0'16,"0"-18"-16,-18 18 15,-17-17 1,17 17-16</inkml:trace>
  <inkml:trace contextRef="#ctx0" brushRef="#br2" timeOffset="137427.1862">22384 5556 0,'-18'18'16,"18"0"-16,0 17 16,-18 18-16,36 35 15,0-53-15,-1 0 16,1 1-16,35 17 16,-18-36-16,18 19 15,-35-19-15,-1 1 0,-17 0 16,18-18-16,-18 17 15,18-17-15</inkml:trace>
  <inkml:trace contextRef="#ctx0" brushRef="#br2" timeOffset="137749.0415">22825 5856 0,'17'0'16,"19"18"-1,-19-18-15,19 35 16,-19-17-16,1-1 16,-1 1-1,-17 0-15,0-1 0,0 1 16,-35 0-1,18-1-15,-1-17 16,18 18-16,0-1 16,35 1-1,0-18 1,-17 18-16,0-18 0,17 0 16,-17 0-16,-1 0 15</inkml:trace>
  <inkml:trace contextRef="#ctx0" brushRef="#br2" timeOffset="138671.8497">22384 5503 0,'0'0'16,"-18"-17"-16,18-1 0,0 0 15,0 1 1,0-1-16,18 18 47,-18 18-47,0 17 16,-18 0-1,18 18 1,0 71-1,18-89 1,-18 18-16,17 53 16,-17-36-1,0-34-15,0-1 16,0-17-16,0-1 16,18-17-1,0-17 1,17 17-1,-17 0 1,17 0 0,-17 0-16,17 0 0,-18 0 15,36 17-15,-35-17 16,0 0-16,-1 0 16,-17 18-1,18-18-15,-18 17 0,0 1 31,0-36 1</inkml:trace>
  <inkml:trace contextRef="#ctx0" brushRef="#br2" timeOffset="140180.498">22437 5468 0,'0'-18'15,"0"1"-15,0-1 32,-18 36 30,18-1-46,0 19-16,0 17 15,0-18-15,0 0 16,0 0-16,0 18 0,0-17 0,0 52 16,0-35-1,0-18-15,0 36 16,0-36-16,0 18 15,0-36-15,0 1 0,0 0 16,18-18 0,-1 0 15,19-18-15,-19 18-16,-17-18 0,36 18 15,-19 0-15,18 0 16,-17 18-1,0-18-15,-1 0 0,19 18 16</inkml:trace>
  <inkml:trace contextRef="#ctx0" brushRef="#br0" timeOffset="236394.8735">16810 8290 0,'-18'-17'16,"18"-1"-16,18 0 0,17 1 16,36-1-1,-18 18-15,0 0 0,-18 0 16,53 18-16,-53-1 16,-17 19-16,0-19 0,-18 19 15,0 34-15,-18-35 16,0 1-16,1-1 15,-1 0-15,0 18 16,18-35-16,0-1 0,18 1 16,17 0-16,-17-1 15,0-17-15,-1 0 16,-34 0 0,-36 0-1,17 18-15,1-18 16,0 18-16,17-1 0,-17-17 15</inkml:trace>
  <inkml:trace contextRef="#ctx0" brushRef="#br0" timeOffset="238253.6298">20408 6844 0,'-17'-18'0,"17"1"31,35 17-15,-18-18-16,1 18 0,0-18 16,35 1-16,-36 17 15,19 0-15,-19-18 0,1 18 16,0 0-16,-1 35 15,-17-17 1,0 0-16,0 17 0,0 0 16,0 0-16,0 36 15,0-53-15,18 17 0,-1 18 16,-17-36-16,18 1 16,17-18-1,-17 0-15</inkml:trace>
  <inkml:trace contextRef="#ctx0" brushRef="#br0" timeOffset="238395.8472">20532 7020 0,'35'0'16,"0"-17"-16,36-1 15,-18 0-15,17 1 16,-52-1-16,0 18 15</inkml:trace>
  <inkml:trace contextRef="#ctx0" brushRef="#br0" timeOffset="239840.7484">22437 6703 0,'0'0'15,"-36"0"-15,19 0 16,-1 0 0,53 0-1,-17 0-15,17 0 16,36-18 0,-36 18-16,-17 0 0,-1 0 15,19 18-15,-36-1 16,17 1-16,-17 17 0,0 18 15,0-17-15,0 69 16,18-69-16,-18 17 0,18-18 16,-1 35-1,1-34-15,0-19 16</inkml:trace>
  <inkml:trace contextRef="#ctx0" brushRef="#br0" timeOffset="239975.0024">22507 7073 0,'36'18'0,"-1"-18"15,18-18-15,53 1 16,-54-1-16,37-35 16</inkml:trace>
  <inkml:trace contextRef="#ctx0" brushRef="#br0" timeOffset="240769.8715">24359 8890 0,'18'0'16,"-36"0"-16,36-18 16,17 18-16,18 0 15,-18 0-15,18 18 0,0 0 16,-17-1-16,-19-17 16,-17 18-16,0 0 15,0-1-15,-35 18 16,0-17-16,-1 17 15,19-35-15,17 36 16,17-19-16,36 19 16,-35-19-16,17 1 0,18 17 15,-18-17-15,-17-1 16,-18 1 0,-18-18-16,1 0 0,-19 18 15,-52-1-15,35-17 16,0 18-16,18-18 0,0 0 15</inkml:trace>
  <inkml:trace contextRef="#ctx0" brushRef="#br0" timeOffset="241276.7495">26441 9543 0,'0'0'15,"17"0"-15,54-18 16,-36 0-16,71 18 15,-53 0-15,-18 18 0,18 17 16,-35-17 0,-18 17-16,0 0 0,-36 36 15,1-36-15,0 18 16,17-17-16,1-19 16,17 1-16,0-1 0,35 1 15,35 0 1,-17-18-16,-17 0 0,17 0 15,0 0-15</inkml:trace>
  <inkml:trace contextRef="#ctx0" brushRef="#br0" timeOffset="241666.3957">28628 10213 0,'0'18'31,"0"34"-15,0-16-16,18 17 15,-18 0-15,17 0 0,18 52 16,1-52-16</inkml:trace>
  <inkml:trace contextRef="#ctx0" brushRef="#br0" timeOffset="244129.5216">15452 16775 0,'0'53'16,"0"-18"-16,0 18 0,0 88 16,0-71-1,0 1-15,0-1 0,17 1 16,-17-18-16,36 35 16,-36-53-16,35 18 15,-17-35-15,17-53 16</inkml:trace>
  <inkml:trace contextRef="#ctx0" brushRef="#br0" timeOffset="244351.8157">15787 17198 0,'0'0'15,"-18"0"-15,1 18 0,-54-1 16,36 1-16,-1 17 15,19-17-15,-18-1 0,17 19 16,0-19-16,18 1 0,18 0 16,0-1-16,-1 1 0,18 0 15,54-1 1,-54-17-16,18 0 0,0 0 16,-18 0-16</inkml:trace>
  <inkml:trace contextRef="#ctx0" brushRef="#br0" timeOffset="244686.8622">15875 17427 0,'18'18'16,"-36"-36"-16,71 36 16,0-18-1,-36-18-15,19 18 0,-19 0 16,1-17-16,0 17 0,17-18 15,-35 0-15,0 1 16,0-1-16,-18 18 16,1-18-16,-1 18 0,-35-17 15,35 17-15,-17 0 16,-18 17-16,36 1 16,-1 0-16,18-1 15,0 1-15,18 0 0,-1-1 0,54 1 16,-36-18-16,0 18 15,18-18-15,0 0 16,-17 0-16,34-18 16,-52 18-16,-1-18 15</inkml:trace>
  <inkml:trace contextRef="#ctx0" brushRef="#br0" timeOffset="245025.9505">16263 17445 0,'0'35'16,"0"-17"-1,35-18 1,-17 0-16,17 0 16,1-18-16,-19 1 0,18-19 15,-17 19-15,-18-1 16,0-35-16,0 35 15,-18 18-15,-17-17 16,18 17-16,-1 0 0,-17 0 16,-18 35-16,35-35 15,0 18-15,1 17 16,17-17-16,17-1 0,19 1 16,-19-18-16,54 18 15,-36-18-15,0 17 16,1-17-16,-1 0 0,0 0 15</inkml:trace>
  <inkml:trace contextRef="#ctx0" brushRef="#br0" timeOffset="245353.5196">16528 17568 0,'17'106'16,"-34"-212"-16,52 283 0,-17-124 0,-1 0 15,1 17-15,17-35 0,18 36 16,-35-53-1,-1-1-15,-17-34 16,-35-36 0,0 17-16,-36-69 15,54 52-15,-1 0 16,0-18-16,1-17 0,17-71 16,35 106-16,-17 18 15,17 17-15,18 18 0,17 18 16,-52 0-16,17 17 15,-35 0-15,0 1 0,-17 34 16,-1-52 0,-17 17-16,-1-35 0,-17 18 15,1-18 1,34 0-16,0-18 0,18-17 16,18-1-16</inkml:trace>
  <inkml:trace contextRef="#ctx0" brushRef="#br0" timeOffset="245864.8329">16898 17445 0,'0'0'16,"18"0"-1,17 0-15,-17-18 16,17 18-16,-17 0 16,17 0-16,-18 0 0,36 0 15</inkml:trace>
  <inkml:trace contextRef="#ctx0" brushRef="#br0" timeOffset="246232.1867">17127 17374 0,'0'0'16,"36"71"0,-36-36-16,35 89 15,0-71-15,-17 17 0,-1-17 16,19 18-16,-36-36 15,0-18-15,17 1 0,-34-18 16,17-18 0,-18 1-16,-17-54 15,17 18-15,1 0 0,17 1 16,-18-19-16,18 0 0,18-70 16,-1 106-16,1 0 15,17 17-15,0 18 16,1 0-16,-1 35 15,-17 1-15,-1 52 16,-34-35-16,-1-18 0,0 18 16,1-35-16,-19 17 0,1-17 15,17-18-15,1-18 16,17-17 0,17-36-16</inkml:trace>
  <inkml:trace contextRef="#ctx0" brushRef="#br0" timeOffset="246671.8765">17480 17515 0,'0'0'15,"0"71"-15,0-36 0,0-17 16,18 0-16,-1-18 16,-17-18-16,0 0 15,0 1-15,0-36 16,0 17-16,18-16 15,-18-1 1,0 35-16,18 18 0,-1-18 16,-17 36-1,18 0 1,-18-1-16,18 1 16,-18 0-1,17-18-15,1 17 16,0 1-1,-1-18 1,1 17-16,-1 1 16,1-18-1,-36-18 1,1-17 0,-1 18-16,-17-1 15,17 18-15,1 0 16,-1-18-16,36 18 31,-1 0-15</inkml:trace>
  <inkml:trace contextRef="#ctx0" brushRef="#br0" timeOffset="247015.4113">17709 17022 0,'0'35'16,"18"-18"0,-18 19-16,18-1 0,17 36 15,-35-36-15,18 18 16,-18-18-16,17 18 16,-17-18-16,0 1 0,0-19 15,0 18-15,18-52 16,17-18-1,0 35-15,18-18 16,-17 18-16,17 35 16,-18 18-1,-35-18-15,0-17 16,-18 35-16,-17-53 16,0 18-16,-36-1 15,1-34-15,52 17 16,-17-18-16,17 0 15</inkml:trace>
  <inkml:trace contextRef="#ctx0" brushRef="#br0" timeOffset="291093.3726">17974 15505 0,'0'-18'16,"0"0"-16,0 1 15,18 17 1,-18 17 0,0 36-16,0 0 15,-18 35 1,18-35-16,-18 0 0,18 35 16,18-35-1,-18-35-15,18 0 16,17-18-16,0-18 15,-17 0-15,17-17 16,-35 0-16,18 35 0,-18-18 16,17 18-1,-17 35 1,18-17-16,0 17 0,17 18 16,-17-35-16,-1-1 15,54-17-15,-36 0 16,-17-17-16,17-18 15,-35-1-15,0 1 16,0 0-16,-18-18 0,1-18 16,-1 36-16,0 0 15,1-1-15,-1 19 0,18-1 16</inkml:trace>
  <inkml:trace contextRef="#ctx0" brushRef="#br0" timeOffset="291577.1668">18450 15275 0,'18'0'31,"17"0"-15,-17-17-16,-1 17 16,19 0-16,-19 0 15</inkml:trace>
  <inkml:trace contextRef="#ctx0" brushRef="#br0" timeOffset="291733.6425">18486 15328 0,'0'0'0,"0"35"0,0-17 16,0 17-16,17 18 15,1-35-15,-1 17 16,1-35-16,0 0 16,-1 0-16</inkml:trace>
  <inkml:trace contextRef="#ctx0" brushRef="#br0" timeOffset="291884.5259">18609 15416 0,'0'0'16,"0"36"-16,0-19 15,18 1-15,-1-18 16</inkml:trace>
  <inkml:trace contextRef="#ctx0" brushRef="#br0" timeOffset="292177.8263">18715 15293 0,'18'-18'15,"-1"18"1,1 0-1,-1 18-15,1 0 16,0-1 0,-1 1-16,-17-1 15,18 1-15,-18 35 16,18-18-16,-18-17 0,0 17 0,0 1 16,0-19-1,-18-17 16,0 0-15,1 0-16,-1 18 16</inkml:trace>
  <inkml:trace contextRef="#ctx0" brushRef="#br0" timeOffset="295414.317">21255 16880 0,'-18'18'15,"18"0"1,-17 17-1,17 0-15,0 1 0,0 34 16,0-35-16,35 36 16,-17-36-16,-1-17 15,1-1-15,35 1 16,-36-18-16,19-18 16,-19 1-16,1-1 15,-18 1-15,0-1 0,0 0 16,0 36 15,35 17-15,-17-17-16,-1-1 0,1-17 15,0 18-15,-1-18 0,36 0 16,-53-18 0,18 18-16,-18-17 0,0-18 15,0-1-15,0 19 16,-18-19-16,1 1 15,-1 17-15,0-17 16,18 18-16</inkml:trace>
  <inkml:trace contextRef="#ctx0" brushRef="#br0" timeOffset="295925.9187">21678 16633 0,'18'0'15,"-1"0"1,19 0-1,-19 0-15,1 0 16,0 0-16</inkml:trace>
  <inkml:trace contextRef="#ctx0" brushRef="#br0" timeOffset="296115.4342">21713 16669 0,'0'35'16,"0"-70"-16,-17 123 16,17-53-16,0-17 0,17 0 15,1 34-15,-18-34 16,18-18-16,-1 18 0,1-18 16,0 0-1</inkml:trace>
  <inkml:trace contextRef="#ctx0" brushRef="#br0" timeOffset="296605.4019">21855 16669 0,'0'0'0,"17"0"31,1 0-15,0 17-1,-18 1 1,0 17-1,0-17-15,-18 17 0,18-17 16,-18 17-16,18-17 16,0-1-16,0 1 15,18-18-15,0 0 16,-18-18-16,17 18 0,18-17 16</inkml:trace>
  <inkml:trace contextRef="#ctx0" brushRef="#br0" timeOffset="296926.9516">22013 16651 0,'18'0'15,"0"0"1,-1 0-1,1 0-15,0 18 16,-1 35 0,1-18-16,-18-17 15,0 17-15,0-17 0,17-1 16,-17 18-16,0-17 16,0 0-16,0-1 15,-17 1 1,-1-18-16,1 0 15,-1 0-15,0-18 16,1 1-16,-1 17 16</inkml:trace>
  <inkml:trace contextRef="#ctx0" brushRef="#br0" timeOffset="300179.3043">23319 15575 0,'0'18'15,"0"-1"1,0 1-16,0 53 16,0-1-16,0-35 15,0-17-15,0 17 16,0-17-16,17-18 0,1 18 16,0-18-16,-1-18 0,18-17 15,-35 17 1,18 18-16,-18-18 0,18 18 15,-1 0 1,1 18 0,0-18-1,-1 18-15,19-18 16,-19 0-16,1 0 0,-18-18 16,17 18-16,-17-18 15,0 1-15,-17-1 0,-1 1 16,1-36-1,-1 35-15,18 0 0,0-17 16,0 17 0</inkml:trace>
  <inkml:trace contextRef="#ctx0" brushRef="#br0" timeOffset="300525.7182">23707 15187 0,'0'0'0,"17"0"16,1 0-16,0-18 15,-1 18-15,1 0 16,0-17-16</inkml:trace>
  <inkml:trace contextRef="#ctx0" brushRef="#br0" timeOffset="300648.1298">23707 15187 0,'0'0'16,"53"88"-16,-53-52 0,17-1 0,19 18 15,-36-36-15,17 1 16,-17 0-16,18-18 15</inkml:trace>
  <inkml:trace contextRef="#ctx0" brushRef="#br0" timeOffset="300986.9057">23936 15117 0,'18'0'15,"-1"0"1,1 17 0,-18 1-16,18-1 15,-18 1-15,0 17 16,0-17-16,0 0 16,0-1-16,0 1 0,0 0 15,17-1 1,-17 1-16,18-18 0,-18 17 15,17-17-15,-17 18 16,-17-18 0,-1 0-16,1 18 15,-1-18-15,-17 0 16,-1 17 0</inkml:trace>
  <inkml:trace contextRef="#ctx0" brushRef="#br0" timeOffset="301373.1493">24148 15046 0,'17'0'31,"1"0"-15,0 0 0,-1 0-16,1 0 0,-18 18 0,35 17 15,-35-17-15,18 17 16,-1 35-16,1-34 15,-18-1-15,18 0 16,-18 0-16,17 1 0,1 17 16,-18-36-16,0 1 15,-18-18-15,1 18 16,-1-18-16,-17 0 16,17 0-16,0-18 0,1 18 15,-1-18 1</inkml:trace>
  <inkml:trace contextRef="#ctx0" brushRef="#br0" timeOffset="315146.3396">21625 17692 0,'18'0'31,"0"0"-15,-18 35 0,17-17-16,-17 17 0,18 0 15,-18 71 1,0-53-16,0 0 0,0 0 16,17-18-16,-17 18 15,18-35-15,0-18 16,-18-18-1</inkml:trace>
  <inkml:trace contextRef="#ctx0" brushRef="#br0" timeOffset="315451.1327">21519 17886 0,'0'0'16,"-17"0"-16,17 17 16,0-34-16,35-1 15,-17 1-15,35-54 16,-36 53-16,-17-17 16,18 0-16,0 0 0,-18 17 15,0-35 1,0 35-16,17 36 15,1 35 1,-18-18-16,53 18 16,-36-35-16,19 17 15,-19-17-15,1-18 0</inkml:trace>
  <inkml:trace contextRef="#ctx0" brushRef="#br0" timeOffset="327203.7824">22648 18009 0,'0'18'31,"0"0"-15,0-1-16,18 36 16,-18-18-16,18 1 15,-1 52 1,1-53-16,-18 18 0,18-18 15,-18 1-15,17-1 0,-17 18 16,0-36-16,0 1 16</inkml:trace>
  <inkml:trace contextRef="#ctx0" brushRef="#br0" timeOffset="327677.0693">22543 18274 0,'-18'18'16,"18"-1"-16,0 1 31,18-18-15,-18-18-1,0 1-15,0-1 16,0 0 0,0-35-1,0 36-15,0-1 16,17 0-16,-17 1 0,0-1 15,18 1-15,-18-1 0,0 0 16,0 1-16,17 17 16,-17-18-1,18 18 1,-18-18-16,18 18 16,-1 18-1,-17 0-15,36 17 16,-19 0-16,36 0 15,-18-17-15,-17 0 16,53 17 0,-54-35-16</inkml:trace>
  <inkml:trace contextRef="#ctx0" brushRef="#br0" timeOffset="332414.8739">22666 17286 0,'0'-18'15,"-18"18"-15,18-17 31,-17 17-15,-1 0 0,0 17-16,1 1 15,-1 0-15,1-1 0,-1 36 16,0-17-16,18 17 16,0-36-1,18 18-15,0-17 0,17 0 16,-18-1-16,54 19 15,-53-36-15,35-18 16,-36 0-16,1 1 0,-1-1 16,-17-17-16,18-18 15,-36 35-15,1-17 16,-1-36 0,1 36-16,-1 0 0,0 17 0,1-17 15,-1 17-15,0 18 16,18 18-1,0 17 1,0-17-16</inkml:trace>
  <inkml:trace contextRef="#ctx0" brushRef="#br0" timeOffset="332630.8519">22983 17463 0,'0'0'16,"0"35"-16,18-35 0,-18 17 0,18-17 16,-18 18-16</inkml:trace>
  <inkml:trace contextRef="#ctx0" brushRef="#br0" timeOffset="333666.3669">23195 17251 0,'0'-18'31,"18"18"-15,-1 0-16,1-17 0,0 17 16,-1 0-16,1-18 15,0 18-15,-1 0 16,-17-18-16,18 18 0</inkml:trace>
  <inkml:trace contextRef="#ctx0" brushRef="#br0" timeOffset="333954.4795">23142 17268 0,'0'0'16,"-17"18"-16,17 0 0,0-1 16,53 1-16,-36-18 15,18 18-15,18-18 0,-17 17 16,-1 1-16,35 35 16,-52-35-16,17 52 15,-35-35-15,-17 1 0,-19-1 16,1 0-16,-18-17 15,0 17-15,-35-17 16,0-18-16,53 0 16,17-18-16,18 0 0,0-17 15,35-35 1</inkml:trace>
  <inkml:trace contextRef="#ctx0" brushRef="#br0" timeOffset="334585.066">22701 16739 0,'0'0'0,"-17"0"15,34 18 17,1 17-17,0 1-15,-1-1 0,-17 0 16,35 36-1,-35-54-15,18 19 0,-18-19 16,18 1-16,-18 17 16,0-17-16,0-36 15</inkml:trace>
  <inkml:trace contextRef="#ctx0" brushRef="#br0" timeOffset="334935.1355">22595 17004 0,'0'0'0,"0"-18"0,0 1 16,0-1-1,0 0-15,0 1 16,0-1-16,0 0 0,0 1 0,0-18 15,0-1 1,0 1-16,18 0 16,0-1-1,-18 19-15,17 17 0,-17-18 16,36 0 0,-19 1-16,1 17 15,0 0-15,-1 0 16,-17 17-16,35 19 15,-17-19-15,17 1 16,-17 0-16,0-18 0,-1 17 16,1-17-1</inkml:trace>
  <inkml:trace contextRef="#ctx0" brushRef="#br0" timeOffset="340511.6492">24571 13794 0,'0'-18'0,"-18"18"16,1 0-1,-1 35 1,0-17 0,1 0-16,17 52 15,-18-35-15,18 1 16,0-1-16,0 0 0,0 0 16,18 1-16,-1-19 0,19 1 15,-1 0-15,-17-18 0,35-36 16,-36 19-1,1-1-15,-18-17 0,0 0 16,0 17-16,-18-53 16,1 36-16,-1 0 15,0 17-15,-17 1 0,17-1 16,1 0-16,-1 18 16,18 18-1,0 0-15,0 17 0,0-18 0,18 1 16,-1 0-16</inkml:trace>
  <inkml:trace contextRef="#ctx0" brushRef="#br0" timeOffset="340661.0282">24783 13988 0,'0'0'16,"0"17"-16,0 1 15,17-18-15</inkml:trace>
  <inkml:trace contextRef="#ctx0" brushRef="#br0" timeOffset="341000.2933">24888 13794 0,'0'-18'16,"0"36"-16,18-36 0,0 18 0,-1 0 16,19-18-16,-19 18 15,19 0 1,-19 0-16,1 0 0,0 0 16,-1 0 15,-17 18-31,0 17 15,0-17-15,18 17 16,-18-17-16,17 17 0,-17 0 16,36 36-16,-36-53 15,17-1-15,-17 1 0,18-1 16,-18 19-16,0-19 16,-18-17-1</inkml:trace>
  <inkml:trace contextRef="#ctx0" brushRef="#br0" timeOffset="341157.3072">24994 14041 0,'0'0'0,"53"-36"15,-35 36-15,17-17 0,0 17 16,18-18-16,-17 18 0,-1-18 15,-17 18-15,-1 18 16</inkml:trace>
  <inkml:trace contextRef="#ctx0" brushRef="#br0" timeOffset="342764.0824">20055 17074 0,'0'-17'0,"0"-1"15,-17 1-15,-1 17 32,-17 17-17,35 1-15,-18-1 0,1 36 16,-1-17-16,18-19 16,0 19-16,0-19 15,18 1-15,-1-1 0,19 19 16,-19-36-16,54-18 15,-54 0 1,-17 1-16,18-18 16,-18 17-16,-18-35 15,1 35-15,17-17 0,-18 17 16,0 1-16,1-1 16,-1 1-16,18-1 0,-17 18 0,34 18 31,1-1-16</inkml:trace>
  <inkml:trace contextRef="#ctx0" brushRef="#br0" timeOffset="342919.0634">20285 17163 0,'0'17'16,"17"-17"-1,1 0 1,0 0-16</inkml:trace>
  <inkml:trace contextRef="#ctx0" brushRef="#br0" timeOffset="344293.0239">20443 16951 0,'-17'0'15,"34"0"-15,-52 0 0,35-18 16,18 18 0,-1 0-1,36 0 1,-35 0-16,0 0 15,-1-17-15,1 17 0,0 0 16,-1 0-16,-17 17 31,0 36-15,-17-35-16,17 17 0,0 36 16,17-36-16,-17 0 15,18 1-15,0-19 0,-1 36 16,1-35-16,-18-1 15,17 1-15,-17 0 16</inkml:trace>
  <inkml:trace contextRef="#ctx0" brushRef="#br0" timeOffset="344459.099">20461 17163 0,'53'0'0,"-106"0"0,141 0 16,-35-18-16,18 0 15,-18 1-15,0 17 16</inkml:trace>
  <inkml:trace contextRef="#ctx0" brushRef="#br0" timeOffset="347778.5773">26423 12965 0,'0'17'15,"0"1"-15,18 0 0,-18 70 16,17-35-16,-17 70 16,0-88-16,18 54 15,-18-54 1,18 18-16,-18-36 15</inkml:trace>
  <inkml:trace contextRef="#ctx0" brushRef="#br0" timeOffset="347930.3565">26635 13300 0,'0'0'0,"0"17"15,17 1 1,1-18 0</inkml:trace>
  <inkml:trace contextRef="#ctx0" brushRef="#br0" timeOffset="348286.3005">26952 13194 0,'0'0'0,"0"-18"16,0 36-1,-17 17-15,-1-17 16,18 35-16,0 17 15,18-34-15,17 16 16,0-34-16,-17 0 16,17-18-16,0 0 0,1 0 15,17-36-15,-53 19 16,35-54-16,-35 36 16,-18 0-16,18-1 0,-70 1 15,52 18 1,-35-1-16,18 18 0,17 0 15,-35 18-15,36-1 16</inkml:trace>
  <inkml:trace contextRef="#ctx0" brushRef="#br0" timeOffset="349026.1319">28469 12153 0,'-17'53'15,"-1"-18"1,18 1-16,-18-1 0,18 53 16,0-35-16,18-18 15,0 36-15,-1-53 16,1-1-16,-18 1 0,17-1 15,1-17-15</inkml:trace>
  <inkml:trace contextRef="#ctx0" brushRef="#br0" timeOffset="349164.9898">28628 12453 0,'0'18'16,"0"-1"-1,0 1 1</inkml:trace>
  <inkml:trace contextRef="#ctx0" brushRef="#br0" timeOffset="349483.2959">28910 12383 0,'-17'17'15,"17"1"-15,0 17 16,0 0-16,0 1 0,35 17 16,-18-18-16,19-18 15,-19-17-15,72 18 16,-54-36-16,0 18 15,18-35-15,-35 18 0,-1-54 16,-17 36-16,-53-36 16,0 36-16,18 0 15,-18 17-15,0 18 0,18 0 16,0 0-16,-36 53 16,54-18-16</inkml:trace>
  <inkml:trace contextRef="#ctx0" brushRef="#br2" timeOffset="356310.8948">20726 16792 0,'0'-17'15,"17"17"1,-17-18 0,0 0-1,-17 18 1,-19-17 0,19 17-16,-18 0 15,-1-18-15,-52 18 16,35 0-16,0 0 0,-17 0 15,17 0-15,-71 0 16,71 18-16,0-18 16,18 0-16,-18 0 0,18 0 15,-18-18-15,18 18 16,17 0-16,18-18 0,-18 18 16,1 0 30,17 18-46,-18 0 16,1 35-16,17-18 16,0 0-16,0 36 15,0-36-15,0 53 16,0-53-16,17 54 16,-17-54-16,35 35 15,-17-34-15,0 17 16,-1-36-16,19 36 15,-19-53-15,1 18 16,0 0-16,52-1 16,-35 1-16,1-18 15,17 17-15,0-17 0,52 18 16,-52 0-16,53-18 16,-53-18-16,-18 18 15,36 0 1,-53 0-16,17 18 15,-18-1-15,1 1 16,0-18-16,-1-18 31,-17-52-31,18 35 16,-18-1-16,18-52 16,-18 35-16,17 0 0,-17 0 15,-17-17-15,-19-54 16,1 71-16,17 0 0,-17 1 15,0 16-15,0-34 16,17 52-16,0 18 16,1 0-16</inkml:trace>
  <inkml:trace contextRef="#ctx0" brushRef="#br2" timeOffset="357528.5784">23424 17057 0,'0'0'15,"18"-18"-15,0 18 0,-18-17 32,-18 17-1,-17 0-16,0 0-15,-54 17 16,54-17-16,-35 0 0,-54 0 16,71 0-1,-17 0-15,-1 0 0,-52 0 16,52 0-16,0 0 16,19 0-16,-1 0 0,-36-17 15,72 17-15,-19 0 16,19 0-1,-1 0-15,18 17 47,18 1-47,-18-1 16,0 19 0,0-19-16,17 19 0,-17-1 15,0 0-15,0 18 0,0 35 16,0-35-16,0-17 15,0 69-15,0-69 16,0-1-16,0-17 16,0-1-16,18 1 0,0-1 15,-1-17-15,19 0 16,-1 0 0,-17 18-16,17-18 0,-17 18 15,70-1-15,-53 1 16,18 0-16,0-1 15,0 1-15,17 0 0,54-1 16,-54 1-16,1-18 16,-1 17-16,54-17 15,-54 0-15,-17 0 16,0-17-16,53-1 16,-71 1-16,1-1 0,-1-17 15,-35 17-15,0-35 16,0 0-1,0 36-15,-18-19 16,18 1-16,-17-18 0,-1-35 16,18 53-16,-35-54 15,35 54-15,-36-71 16,19 71-16,-1 0 16,1 17-16,-19 0 0,19 18 15,-1 0-15,0 0 0,1 0 16,-1 18-16,18 0 15,-18-18-15</inkml:trace>
  <inkml:trace contextRef="#ctx0" brushRef="#br2" timeOffset="358636.6216">25277 13476 0,'0'0'0,"-18"0"0,-17-18 16,-1 18-1,-17 18-15,-52 0 16,34-1-16,-70 19 16,53-36-16,17 17 0,1 1 15,-1 0-15,-70-1 16,88 1-16,18-18 15,-18 18-15,18-18 0,-18 35 16,35-18-16,18 1 16,0 0-16,0-1 0,0 36 15,18-35 1,-18 17-16,17 0 0,-17-17 16,18 17-16,-18 1 0,0 34 15,0-17-15,0-18 16,0 36-16,-18-53 15,18 17-15,18-17 16,0-1-16,17-17 16,0 18-16,0-18 15,36 0-15,-18 17 16,0-17-16,0 18 0,0 0 16,0-1-16,52 19 15,-52-19-15,0 1 0,18-18 16,-36 0-1,18-18-15,-18 1 16,1-36-16,-36 35 16,17-52-1,-17 34-15,0-17 0,0 18 16,0-18-16,-35-35 16,17 35-16,1 0 15,-1 18-15,0 0 0,-17-18 16,35 35-16</inkml:trace>
  <inkml:trace contextRef="#ctx0" brushRef="#br2" timeOffset="359429.5262">27199 12788 0,'-53'0'15,"106"0"-15,-141 0 0,53 18 0,-1-18 16,-87 0 0,70 0-16,-106 0 0,89 0 15,-18 0-15,-1-18 0,-69 18 16,105 0-16,0 0 15,-35 18 1,52-18-16,19 17 16,17 1-16,0 0 15,17-1-15,-17 19 16,0-19-16,0 19 16,0-19-16,-35 54 15,17-54-15,-35 72 16,36-54-16,17 18 15,-18-18-15,36 36 16,17-1-16,-17-35 16,-1-17-16,19 0 15,-1-1-15,0 1 0,36 0 16,-36-1-16,0-17 16,54 0-16,-37 0 15,1 18-15,-17-18 16,17 18-16,17-18 0,-17 17 0,70 19 15,-52-36 1,-18 17-16,18 1 0,-1-1 16,1-17-16</inkml:trace>
  <inkml:trace contextRef="#ctx0" brushRef="#br2" timeOffset="359619.5902">27517 13705 0,'0'0'15,"0"-35"-15,-18 18 0,0-19 0,1 19 16,-19-72-1,1-16-15,35 34 16,-17 18-16,17 0 16,-18 0-16,18 18 0,0 0 0,-18-1 15,18 19 1,0-1-16,-17 1 0,-1 17 16,0 0-1</inkml:trace>
  <inkml:trace contextRef="#ctx0" brushRef="#br2" timeOffset="360926.8737">29051 11977 0,'-70'-18'16,"140"36"-16,-176-36 0,54 18 0,-54 0 16,35 0-16,18 0 15,-17 0-15,-1 0 0,-52 18 16,70-1-16,0-17 15,0 18-15,-18 0 16,36-1-16,17 1 16,18 0-16,-17 17 15,17-17-15,17-1 0,1 36 16,-18-35-16,0-1 16,-18 36-16,18-35 15,-17 17-15,-1-17 16,0 0-16,18-1 0,-17 1 15,-1 35-15,18-36 16,0 1-16,18 0 0,-1 17 16,1-17-16,35 17 15,-35-35-15,35 35 16,-18-17-16,-17-1 16,-1 1-16,1 0 0,-1 17 15,1-17-15,-18-1 16,0 1-1,18-1 17,-1-17-17,19 0-15,-1 0 16,-17 18-16,52-18 16,-35 0-16,36 18 15,-36-18-15,53 17 16,-35-17-16,0 0 15,18 0-15,-18 0 0,88 0 16,-88 0-16,70-17 16,-88 17-16,1 0 15,-1 0-15,18 0 16,-35 0-16,-1-18 16,1 18-1,-18-18 1,0 1-16,0-18 15,0 17-15,0-35 16,0-35 0,18 53-16,-1-71 15,1 53-15,-1-18 16,-17 1-16,0 17 0,0-18 16,0 36-16,-17-18 0,-36 0 15,35 53 1,-35-18-16,18 18 0,-18 0 15,-70 36-15,70-19 16,0 1-16,-53 35 16</inkml:trace>
  <inkml:trace contextRef="#ctx0" brushRef="#br2" timeOffset="361838.6432">25030 13529 0,'0'0'0,"17"-18"16,36 18-1,-35-17-15,52 17 16,-34 0 0,17 0-16,-36 0 15,1 0-15,17 0 0,-17 0 16,-1 0-16,1 0 0,-18 17 16,18 1-16,-18 0 15,0-1-15,-18 19 16,18-19-16,0 71 15,0-52-15,0 70 16,0-71-16,18 18 0,-18 0 16,17 0-16,-17-1 0,36 37 15,-36-54 1,17-17-16,-17 17 0,18 0 16,-18 0-16,0-17 15,-18-18-15,18 18 0,-35-18 16,17 0-1,-17 0-15,17 0 0,-35-18 0,18 18 16,-71-18 0,71 18-16,-18 0 0,0 0 15,-35 0-15,35 18 16,0 0-16</inkml:trace>
  <inkml:trace contextRef="#ctx0" brushRef="#br2" timeOffset="363573.1712">26882 14041 0,'17'0'15,"1"52"1,0-16-16,-1-1 16,-17 18-16,18 18 0,-18 70 15,0-71 1,0 1-16,0-1 0,0 1 15,0-18-15,0 0 0,0 35 16,0-70-16,0-1 16,0 1-16</inkml:trace>
  <inkml:trace contextRef="#ctx0" brushRef="#br2" timeOffset="363884.0196">26547 14534 0,'-18'0'0,"36"0"0,-36-17 16,36-1-16,-18 1 15,17-54 1,1 53-16,-1-17 0,36-18 15,0-35 1,0 53-16,-18-1 0,18 1 16,36-18-16,-36 36 15,-18-1-15,-18 18 0,19 0 16,-1 53 0,-17-36-16,-18 19 0,0-1 15,17 0-15,-17 36 16,0-53-16</inkml:trace>
  <inkml:trace contextRef="#ctx0" brushRef="#br2" timeOffset="375311.9756">24042 17339 0,'-18'0'16,"1"0"-1,34 0 1,18 0 0,1 0-16,70-18 15,-36 18-15,18-17 16,-17-1-16,70 0 16,-70 1-16,-1 17 15,-17 0-15,-18 0 0,18 0 16,-35 0-1,-36 17-15,-17 1 16,0-18 0,-1 0-16,1 0 15</inkml:trace>
  <inkml:trace contextRef="#ctx0" brushRef="#br2" timeOffset="375830.0366">24253 17127 0,'18'-17'16,"0"17"-1,-18-18-15,17 18 16,-34 0 15,-1 18-15,-17-18-16,17 17 15,-52 1-15,52-18 16,-17 18-16,-36-1 16,36-17-16,0 18 0,17-18 15,-17 18 1,35 17-16,0-18 15,17-17-15,19 36 0,17-1 16,-1-17-16,1-1 16,0 1-16,0 0 0,-18 17 15,36 0 1</inkml:trace>
  <inkml:trace contextRef="#ctx0" brushRef="#br0" timeOffset="405694.0251">16140 7532 0,'0'17'15,"0"19"-15,0-19 0,0 72 16,17-19-16,1-17 16,0 88-16,-1-70 15,-17 87 1,18-87-16,-1 52 15,1-70-15,-18-17 0,18 17 16,-1-36-16,-17 1 16,0 0-16,-17-36 15</inkml:trace>
  <inkml:trace contextRef="#ctx0" brushRef="#br0" timeOffset="405934.1777">16104 8396 0,'0'0'15,"18"35"-15,0 1 0,-1 17 0,1-18 16,0 0-16,17 36 16,0-54-16,-17 1 15,17-18-15,0 0 0,1 0 16,-1-18-16,0 1 0,18-36 15,-35 18-15,-1 17 16,-17-17-16,18-1 0,0 19 16,-18-1-1</inkml:trace>
  <inkml:trace contextRef="#ctx0" brushRef="#br0" timeOffset="416026.5823">16263 14076 0,'-18'0'15,"36"17"17,-18 1-32,18 17 0,-18 54 15,0-36-15,0 17 16,0 36 0,-18-53-16,18 35 15,0-17 1,0-54-16,0 1 0,0-1 15,18-17-15,-1 0 0</inkml:trace>
  <inkml:trace contextRef="#ctx0" brushRef="#br0" timeOffset="416199.2761">16492 14464 0,'0'0'0,"0"18"15,0-1 1,18 1 0,-18-1-16,0 1 15</inkml:trace>
  <inkml:trace contextRef="#ctx0" brushRef="#br0" timeOffset="416571.3892">16845 14376 0,'-17'0'15,"-1"17"1,0 36 0,18-17-16,0 34 0,0-35 15,36 36 1,-1-53-16,18-1 16,-18-17-16,18-17 15,-18-1-15,-17 0 0,-1 1 16,-17-54-16,-17 36 15,-1 0-15,-17-1 16,-36-34-16,36 52 16,-18 0-16,18 18 0,-18 0 15,18 18-15</inkml:trace>
  <inkml:trace contextRef="#ctx0" brushRef="#br0" timeOffset="420570.5136">16034 15205 0,'0'-18'16,"0"0"-16,-18 18 15,18-17-15,-18 17 16,1 0-16,-18 17 16,17 1-16,0 0 15,-17 35-15,35-18 16,-18 35-1,18-34-15,18 34 16,-18-34-16,35-1 16,1-35-16,-19 0 15,18 0-15,-17 0 0,0-18 0,17-17 16,-35 0 0,0-1-16,0-34 15,-18 35-15,1-1 0,-1 19 16,-17-54-16,17 36 15,1 17 1,17 36 0,17-1-1,-17 1-15</inkml:trace>
  <inkml:trace contextRef="#ctx0" brushRef="#br0" timeOffset="420731.7419">16228 15381 0,'0'0'15,"0"18"-15,17-1 0,1-17 16,-18 18 0,18-18-16,-1 0 0</inkml:trace>
  <inkml:trace contextRef="#ctx0" brushRef="#br0" timeOffset="421103.3427">16598 15169 0,'-35'-35'15,"17"35"-15,1 0 0,-19 18 16,19-1-1,-1 1-15,0 17 0,1 1 16,17-1-16,0 18 16,0-18-16,17-17 15,1-1-15,17-17 0,1 18 16,-19-18-16,1-18 16,0 18-16,-1-35 15,-17 17-15,0-17 0,0 18 16,-17-1-16,17 0 0,-18 18 15,18 18 1,0 52 0,0-17-16,0 0 15,18 0-15,-1 0 0,18 53 16,-17-53-16,0-18 16,-18 0-16</inkml:trace>
  <inkml:trace contextRef="#ctx0" brushRef="#br2" timeOffset="437875.9653">17039 14111 0,'-17'0'16,"17"-18"30,-18 18-30,18-17-16,-18 17 16,1-18-16,-36 18 15,35 0 1,-17 0-16,0 0 0,-18 0 0,-18 0 16,18 0-1,0 0-15,-35-17 16,35-1-16,0 18 0,18-18 15,-71 1 1,18 17-16,53 0 0,-1 0 16,1 0-16,-36 35 15,54-35-15,-1 18 16,1-1-16,-1-17 16,36 0-1,-1 0 1,-17 18-1,0-1 1,0 1 0,0 0-16,0 17 15,0 0-15,0 1 0,0-1 0,0 35 16,18-34 0,-18-1-16,0 36 15,0-36-15,0-18 0,0 19 16,17 17-1,-17-36-15,0 1 0,18-18 16,-18 18-16,18-18 16,-1 0-16,1 0 15,17 0-15,-17 0 0,53 0 16,-36 17-16,0-17 16,0 18-16,71-1 15,0 1 1,-35-18-16,-1 18 0,18-18 15,-17 17-15,-1-17 0,1 0 16,35 18-16,-53 0 16,35-18-16,-35 0 15,-18 0-15,0 0 16,1-18-16,-19 18 0,1-18 16,-18 1-16,0-1 15,-18-17-15,1 17 16,17-17-16,-18 17 0,0-17 15,1-18-15,-1-53 16,0 36-16,1-1 16,-1 1-16,-17-36 15,17 70-15,1 19 0,-1-1 16,-35 18-16,18 18 16,17-1-16,-35 19 15,36-19-15,-19 1 0</inkml:trace>
  <inkml:trace contextRef="#ctx0" brushRef="#br0" timeOffset="508180.6776">8043 8696 0,'0'0'16,"-17"-18"-16,-1 1 0,0-19 16,1 36-1,-1-17-15,1 17 0,-19 17 16,1 19-16,17-1 16,-17 0-16,17 18 0,-17 18 15,17-18-15,18 70 16,0-70-16,0 0 0,36 35 15,-1-53 1,0 1-16,18-19 0,-17 1 16,16 0-16,19-18 15,-36 0-15,1-18 0,16-17 16,-34-1-16,-18 19 16,0-1-16,18 1 0,-18-1 15,-18 36 1,18 17-1,0 18-15,18-36 16,-1 19-16,1-19 16,17 1-16,-17 0 0,17-18 0,18-18 15,-18 0 1,1-17-16,-36 0 16,0-1-16,0 19 15,-18-18-15,0-1 0,-17 1 0,-35 0 16,34 17-16,1 0 15,17 18-15,1 0 16,17 18-16,0 0 0,35 17 16</inkml:trace>
  <inkml:trace contextRef="#ctx0" brushRef="#br0" timeOffset="508781.0445">8520 9313 0,'-18'18'16,"36"-36"-16,-36 54 0,36-54 16,-1-17-1,1 17 1,0-35-16,-1 36 16,1-1-16,-1 0 15,1 18 1,0 18-1,-18 17-15,17 0 16,1-17-16,0 17 16,-1-35-16,1 18 0,0-18 15,-18-18-15,0 1 16,0-19 0,0 19-16,0-18 15,17 35 1,1 52-1,-1 1 1,1-17-16,0 17 0,-1-1 16,1-16-16,0 17 0,-1 35 15,1-71-15,-18 1 16,0 0-16,-18-1 16,1-34-16,-1-1 15,0 0-15,1-17 0,-1-53 16,18 35-16,0-70 15,0 52-15,18 18 16,17-35 0,0 70-16,-17 18 0,0 0 0,-1 18 15,-17 0-15,0-1 0,-17 19 16,-1-1-16,-35 35 16,18-34-16,-1-1 15,36-70 1,53-18-1,-35 17-15</inkml:trace>
  <inkml:trace contextRef="#ctx0" brushRef="#br0" timeOffset="509038.7229">9119 9137 0,'0'71'16,"0"-142"-16,0 177 0,0-89 0,0 19 15,0-19-15,0 1 16,18-18-16,0 0 0,17 0 15,-17-18-15,-18 1 16,35-19-16,-35 19 16,0-18-16,17-1 15,-17 19-15,-17 17 16,17 17 0,0 19-1,17-19-15,-17 1 0,36 17 16,-19-35-16,19 0 15,-19 0 1,1-18-16</inkml:trace>
  <inkml:trace contextRef="#ctx0" brushRef="#br0" timeOffset="509176.7045">9366 9084 0,'0'0'16,"0"-18"-16,0 1 15,18 17-15,17 0 0,-17 0 16,-1-18-16,54 18 15,-53-18-15,-1 18 0,1 0 16,-18-17-16</inkml:trace>
  <inkml:trace contextRef="#ctx0" brushRef="#br0" timeOffset="509372.4413">9437 8767 0,'17'35'15,"-34"-70"-15,34 105 0,1 36 16,-18-53-16,0 70 16,0-70-16,0 0 15,18 0-15,-18-18 0,17 18 16,1-53-16,-18 18 16,0-36-16,18-17 15</inkml:trace>
  <inkml:trace contextRef="#ctx0" brushRef="#br0" timeOffset="509582.03">9578 9260 0,'0'0'16,"18"18"-16,-1 0 0,1-1 15,-1 1 1,-17 0-16,18-18 0,0 0 16,-1-36-1,1 19-15,0-1 16,-1 0-16,19 1 15,-1 17 1,-17 0-16,-1 0 0,1 0 16,-1 17-16,19 1 15,-19-18-15,19 18 16</inkml:trace>
  <inkml:trace contextRef="#ctx0" brushRef="#br0" timeOffset="509966.1904">10707 8573 0,'0'0'0,"17"35"0,19 106 16,-19-53-16,19-17 16,-1 52-1,0-70-15,-17-18 0,35 18 16,-36-35 0,1-18-16,0-18 0,-18-70 15,17 35-15,-17-70 16,-17 34-16,17 19 15,-18-18-15,0-36 16,18 89-16,-17 17 0,-1 18 16,18 53-1,18-17 1,-18-1-16,17 0 0</inkml:trace>
  <inkml:trace contextRef="#ctx0" brushRef="#br0" timeOffset="510122.5761">11254 9066 0,'0'0'0,"17"36"0,-17-19 0,18 19 15,-18-19-15,18 1 16,-1-18-16,1-18 16,-18-17-1,0 17-15,-18-17 0</inkml:trace>
  <inkml:trace contextRef="#ctx0" brushRef="#br0" timeOffset="510249.1836">11307 8872 0,'0'0'16,"52"18"-16,-34-18 16,17 18-16,1-18 15,-1 0-15</inkml:trace>
  <inkml:trace contextRef="#ctx0" brushRef="#br0" timeOffset="510449.0729">11448 8925 0,'53'-17'0,"-106"34"0,17 1 0,19 0 16,-1-1-16,18 1 15,18-18-15,-1 17 0,1 1 16,35 0 0,-18-1-16,0 1 0,-17 0 15,17-18-15,-17 17 16,-18 1-16,-18-18 15,-52 18-15,52-18 16,-17 0-16,0 0 0,-18 0 16,35 0-16,18-18 15</inkml:trace>
  <inkml:trace contextRef="#ctx0" brushRef="#br0" timeOffset="510583.078">11659 9049 0,'0'0'16,"18"35"-16,-18-17 0,0-1 16,18 19-16,-1-19 15,-17 1-15,18-18 16</inkml:trace>
  <inkml:trace contextRef="#ctx0" brushRef="#br0" timeOffset="510706.6853">11659 8855 0,'0'0'16,"0"-18"-16,18 36 15,0-1 1</inkml:trace>
  <inkml:trace contextRef="#ctx0" brushRef="#br0" timeOffset="510934.2195">11871 9031 0,'0'0'0,"0"18"0,-18 17 15,36-17-15,-18-1 0,35 19 16,-17-36 0,0 17-16,-1-17 0,1 0 15,-18-17-15,17-1 16,-17 0-16,0 1 0,0-1 15,0-17-15,-17-1 16,17 19-16</inkml:trace>
  <inkml:trace contextRef="#ctx0" brushRef="#br0" timeOffset="511156.7855">12030 9084 0,'0'0'15,"17"18"-15,1-18 0,0 0 16,-18-18 15,17-17-15,1 17-16,0 0 15,-1 1-15,1 17 16,17 0 0,-17 0-16,-18 17 0,17-17 15,1 18-15,-18 0 0,18 17 16,-18-17-1,-18-1-15</inkml:trace>
  <inkml:trace contextRef="#ctx0" brushRef="#br0" timeOffset="526622.0452">6720 9049 0,'0'0'15,"18"0"1,35 0 0,35-18-1,-53 0-15,1 18 16,17 0-16,-18-17 0,18 17 16,-36 0-16,1 0 15</inkml:trace>
  <inkml:trace contextRef="#ctx0" brushRef="#br0" timeOffset="526861.1712">7020 8925 0,'0'0'16,"18"0"-16,0 18 0,34-18 15,-34 0-15,17 0 0,18 18 16,-17-18 0,-19 17-16,-17 18 15,0-17-15,-17 0 0,-19 17 16,-17 18-16,18-35 16,-53 35-1</inkml:trace>
  <inkml:trace contextRef="#ctx0" brushRef="#br0" timeOffset="562661.5893">7179 12347 0,'0'18'15,"0"0"-15,35 87 16,-17-16-16,17-19 15,1 18-15,16 106 16,-34-123-16,17 70 16,-17-106-16,-18 1 15,-18-72 1,1-52 0,-19-71-1,36 71-15,-17 0 0,17 17 16,35-87-16,-17 105 15,17 35-15,0 0 0,18 18 16,53 36-16,-53 17 16,-18 0-16,0-1 0,-17 90 15,-36-1 1,-17-88-16,0 0 16,0-1-16,-18 1 0,-18 0 15,36-53-15,17 0 16,18-17-1,18-54-15,17 36 16</inkml:trace>
  <inkml:trace contextRef="#ctx0" brushRef="#br0" timeOffset="562930.5643">7867 12841 0,'0'0'16,"0"88"-16,0-35 0,0 0 15,18 0-15,17 18 16,-17-36-16,17 0 0,0-35 16,36 18-1,-36-36-15,-17-17 0,17 17 16,-35-17-16,0-53 16,-18 35-16,1 18 0,-1-1 15,-17 19-15,-18-19 16,35 19-16,0 17 15,1 0-15,-1 17 0,18 1 16,35 17 0,-17-35-16</inkml:trace>
  <inkml:trace contextRef="#ctx0" brushRef="#br0" timeOffset="563520.3032">8220 12965 0,'0'0'0,"0"17"16,0 1-16,0 0 15,17-1 1,-17 1-16,18-18 0,0 0 16,-1 0-1,-17-18 17,18 18-17,0 0 1,17 0-1,0 0-15,-17 0 16,-1 0-16,1 0 0,0 0 16,-36 18-1,0-18 1,1 0-16,-1-18 16,0 18-16,18-17 15,0-1-15,18-17 16,0 17-16,35 18 15,-18 0-15,18 0 16,-18 0-16,-17 0 16,17 0-16,0 18 15,-17-18-15,-36 17 32,1-17-17,17 18 16,17-36-15,1 18-16,-18-17 0,18 17 16,-18-18-16,0 0 0,17 1 15,1 34 1,0 19 0,-18-19-1,17 19-15,1-19 0,-1 36 16,1 0-1</inkml:trace>
  <inkml:trace contextRef="#ctx0" brushRef="#br0" timeOffset="563859.5031">9084 12894 0,'0'0'0,"-18"-18"16,1 1-1,-1 17-15,0 35 16,1-17 0,-1-1-16,18 1 0,0 0 15,18-1-15,17 36 16,-17-53-16,17 35 15,-17-17-15,-18 0 16,0-1 0,-53 1-16,35-18 15,0 0-15,-17 0 0,18 0 16,-1 0-16,18-35 16,0 17-16</inkml:trace>
  <inkml:trace contextRef="#ctx0" brushRef="#br0" timeOffset="563983.632">9172 12947 0,'0'18'0,"0"-36"16,18 53-16,0 1 0,-18-1 15,0 0-15,17 18 16,1-35-16,-18-1 16,17-17-16</inkml:trace>
  <inkml:trace contextRef="#ctx0" brushRef="#br0" timeOffset="564125.7314">9225 12859 0,'0'0'16,"0"-18"-16,18 18 31,-1 0-31,1 18 0,0-1 16</inkml:trace>
  <inkml:trace contextRef="#ctx0" brushRef="#br0" timeOffset="564644.6997">9366 12965 0,'-17'17'16,"17"1"-16,0 0 15,0 17-15,0-18 16,17 19-16,1-19 15,0-17-15,-1 18 16,1-18-16,-1-18 0,1 1 0,17-19 16,-35-16-1,18-1-15,-18 17 16,0-17-16,0-70 16,0 52-16,-18 18 0,1 1 15,-19-19 1,19 53-16,-1 18 0,1 18 15,-1 17-15,0 1 0,1 69 16,17-34-16,0-1 16,35 54-1,-17-71-15,-1 0 0,18-18 16,-17 0-16,0-17 0,35 0 16,-36-1-16,1-17 15,17-17-15,-17-1 0,-1-35 16,-17 35-16,0-17 15,0 18-15,0-19 16,-17 1-16,-1 17 16,1 18-16,-1 0 0,18 18 15,0 0-15,0 17 0,18 18 16,17-18-16,-18-17 16,19-1-16,17 19 15,-18-36-15,0 17 16,-17-17-16,0 0 0,-1 0 15</inkml:trace>
  <inkml:trace contextRef="#ctx0" brushRef="#br0" timeOffset="564815.6666">10054 12647 0,'18'35'16,"-18"-17"0,0 0-16,17-1 15</inkml:trace>
  <inkml:trace contextRef="#ctx0" brushRef="#br0" timeOffset="564927.2444">10125 13088 0,'17'0'16,"-17"-18"-16</inkml:trace>
  <inkml:trace contextRef="#ctx0" brushRef="#br0" timeOffset="566162.3869">11060 12453 0,'35'18'16,"-17"-18"-16,34 0 16,54 17-1,-53-34-15,18 17 0,-18-18 16,17 18-16,-35-18 0,18 18 15,-35-17-15,0 17 16</inkml:trace>
  <inkml:trace contextRef="#ctx0" brushRef="#br0" timeOffset="566446.7651">11448 12506 0,'35'35'15,"-17"-17"-15,-1 52 16,1-34-16,-1 17 16,1 0-16,0 88 15,-1-88-15,1 17 0,0-17 16,-1 0-16,1 53 16,0-71-16,-18-17 15,0 17-15,-36-17 16,-34-18-16,34-18 15,-16 0-15,-1 1 0,-18-1 16,1 18-16,-54-18 16,54 36-16,17 0 15,0 17-15</inkml:trace>
  <inkml:trace contextRef="#ctx0" brushRef="#br1" timeOffset="575828.5913">20038 8961 0,'-18'0'15,"1"0"1,34 17 0,1 1-16,-1 17 0,125 89 15,-90-89 1,72 53-1,-71-35-15,35 18 16,-53-54-16,36 18 16,-53-17-16,-36-18 15,0-18 1</inkml:trace>
  <inkml:trace contextRef="#ctx0" brushRef="#br1" timeOffset="576162.406">20567 8890 0,'0'0'0,"18"0"0,-1-18 15,-34 36 1,-19 35 0,1-18-16,-71 89 15,53-36-15,-17-18 0,-1 19 16,18-19-16,-17 54 15,52-71-15,18-18 0,0 0 16</inkml:trace>
  <inkml:trace contextRef="#ctx0" brushRef="#br1" timeOffset="577001.0863">20108 11765 0,'-53'0'15,"106"0"-15,-123 0 16,87 18-1,89 17 1,-53 0-16,0-17 0,53 35 16,-36-18-1,-17 0-15,0-17 0,0 17 16,-17-17-16,16 17 16,-34-35-16,-36 0 15,1-17 1</inkml:trace>
  <inkml:trace contextRef="#ctx0" brushRef="#br1" timeOffset="577128.1383">20408 11765 0,'0'0'15,"-17"18"-15,-1 17 0,0 0 16,1 18-16,-1 0 16,0 0-16,-17 0 0,0 53 15,17-53-15,18 0 16</inkml:trace>
  <inkml:trace contextRef="#ctx0" brushRef="#br1" timeOffset="577955.8431">22119 11712 0,'0'0'15,"-17"0"-15,34 18 0,18 17 16,18 0-16,0 1 15,0-1-15,18 0 0,-18 1 16,70 34 0,-35-35-16,-52-17 15,-1-18-15,-17 0 0,-1 0 16</inkml:trace>
  <inkml:trace contextRef="#ctx0" brushRef="#br1" timeOffset="578105.219">22595 11712 0,'-52'71'0,"104"-142"16,-140 212-16,53-70 0,-36 88 15,36-89-15,-18 71 16,36-70-16,-1-18 16,0 17-16</inkml:trace>
  <inkml:trace contextRef="#ctx0" brushRef="#br1" timeOffset="578481.0404">22331 13476 0,'-35'-18'16,"70"36"-16,-88-36 0,35 1 0,1 17 0,34 17 31,19 36-15,16-17-16,-16-1 15,17 0-15,53 18 16,-36-18 0,-35-17-16,-17-18 0</inkml:trace>
  <inkml:trace contextRef="#ctx0" brushRef="#br1" timeOffset="578634.3355">22507 13388 0,'0'0'16,"-35"53"-16,17 0 0,-17 0 16,17 0-16,-35 70 15,53-52-15,-17-1 0,-1 1 16,18-1-16</inkml:trace>
  <inkml:trace contextRef="#ctx0" brushRef="#br1" timeOffset="579125.7528">22278 15946 0,'0'0'16,"0"17"-16,18 1 0,52 35 16,-35-18-1,36 0-15,-18 1 0,17-1 16,-17 0-16,18-17 0,-18 17 16,0-17-16,17 17 15,-52-17-15,0-18 0</inkml:trace>
  <inkml:trace contextRef="#ctx0" brushRef="#br1" timeOffset="579263.6747">22648 15981 0,'0'0'16,"-35"35"-16,17 0 0,1 1 0,-1 17 16,18 70-1,0-52-15,18 17 16,-1-53-16,1 0 0</inkml:trace>
  <inkml:trace contextRef="#ctx0" brushRef="#br1" timeOffset="580165.7042">22260 8943 0,'-35'-18'16,"35"36"15,18 0-31,17 17 16,0 0-16,124 89 15,-36-36 1,-70-35-16,53 17 15,-71-52-15,-17 17 0,17-17 16</inkml:trace>
  <inkml:trace contextRef="#ctx0" brushRef="#br1" timeOffset="580337.627">22648 9102 0,'0'0'16,"-70"123"-16,35-70 16,-18 18-16,-18 52 15,36-70-15,-1 0 0,19 17 16,-1-34-16</inkml:trace>
  <inkml:trace contextRef="#ctx0" brushRef="#br1" timeOffset="582150.1283">24448 12876 0,'0'0'0,"17"18"15,1-18-15,52 35 16,-34-17-16,17 0 0,-1-1 16,54 36-1,-70-18-15,16-17 0,-16 0 16,-1-1-16,0 1 0,-17-18 15</inkml:trace>
  <inkml:trace contextRef="#ctx0" brushRef="#br1" timeOffset="582334.3089">24853 12771 0,'-35'70'15,"17"1"-15,-52 52 16,17-52-16,18-1 16,-1 1-16,-34 70 15,52-88-15,18 0 0,-18-18 16</inkml:trace>
  <inkml:trace contextRef="#ctx0" brushRef="#br0" timeOffset="590614.1536">7161 14358 0,'0'-35'15,"0"17"-15,0 1 16,18-1-1,-18 0-15,0 1 16,0 34 0,0 36-1,-18 0-15,18 18 0,0 17 16,0 0-16,18 141 16,-18-88-16,0 177 15,0-159-15,0 17 16,0 0-16,-18 160 15,18-72-15,0-158 16,0 0-16,18-18 16,-18 0-16,0 71 15,0-124-15,-18 36 16,1-54-16,-1 1 16,0-18-1,18-18-15</inkml:trace>
  <inkml:trace contextRef="#ctx0" brushRef="#br0" timeOffset="591028.7952">6668 16757 0,'-18'0'16,"36"0"-16,-54 0 0,54 18 16,0-18-16,-1 0 15,18 0-15,18 0 0,106 0 16,-71 0-16,18 0 16,141 17-1,-106-17-15,18 18 0,17 0 16,1-18-16,17 17 0,17-17 15,213 18-15,-195-18 16,247 17-16,-246 1 16,17-18-16,-18 18 0,0-1 15,212 36-15,-247-17 16,0-1-16,-17-18 16,-19 1-16,1 17 0,88-17 15,-141 0-15,-18-18 16,36 0-16,-89 0 15,0-18-15</inkml:trace>
  <inkml:trace contextRef="#ctx0" brushRef="#br0" timeOffset="591916.7464">7885 14323 0,'-18'0'15,"36"0"-15,-36-18 0,0 18 16,18 18 0,18 35-1,-18-18 1,18 0-16,-1 36 15,1-36-15,17 53 16,0-35-16,-17 0 0,17 0 16,1 0-16,34 70 15,-17-70-15,0 18 0,70 35 16,-52-36 0,88 54-16,-71-71 15,106 70-15,-88-70 16,123 71-16,-123-72 15,17 1-15,-17 0 16,18-17-16,-18 16 0,141 37 16,-124-54-16,0 0 15,107 36-15,-107-36 16,-17 0-16,0-17 16,0 17-16,0-17 0,70 17 15,-88-35-15,53 18 16,-70-18-16,-18 0 15,35 0-15,-70 17 16,-1-17-16</inkml:trace>
  <inkml:trace contextRef="#ctx0" brushRef="#br0" timeOffset="592478.9454">11889 16016 0,'17'0'16,"36"18"-1,-18-18-15,54 0 16,-54 0-16,18 0 16,-18 0-16,53-18 15,-70 18-15,17-18 16,-17 1-1,-36 17-15,-17 0 0,17 17 16,-35-17 0,36 18-16,-1 0 0,0 17 15,18 0-15,0-17 16,0 17-16,18 1 16,0-1-16,-1 0 0,1 0 15,17 36-15,-17-53 16,0 17-16,-18-18 0,0 19 15,-18-1 1,0-35-16,1 18 0,-36-18 16,17 0-16,19 0 15,-18 0-15,-36 0 16,36 0-16,17 0 16,-17 17-16</inkml:trace>
  <inkml:trace contextRef="#ctx0" brushRef="#br0" timeOffset="592988.8331">8467 17357 0,'0'0'0,"35"0"31,53 0-15,-35-18-16,71 18 15,-72 0-15,54 18 16,-53-18-16,-18 0 16,-17 0-16,0 0 0</inkml:trace>
  <inkml:trace contextRef="#ctx0" brushRef="#br0" timeOffset="593128.0952">8573 17463 0,'17'35'15,"-34"-70"-15,69 87 16,-16-52-16,17 0 0,0 0 0,-1 0 16,54-17-1,-53 17-15,-18-18 0,1 18 16</inkml:trace>
  <inkml:trace contextRef="#ctx0" brushRef="#br0" timeOffset="593285.1246">8696 17145 0,'35'71'16,"-70"-142"-16,88 194 0,-35-70 0,17 0 15,0 106-15,-17-88 16</inkml:trace>
  <inkml:trace contextRef="#ctx0" brushRef="#br0" timeOffset="593457.144">8925 17286 0,'0'0'16,"36"88"-16,-36-35 0,17 0 15,18 35-15,-35-52 16</inkml:trace>
  <inkml:trace contextRef="#ctx0" brushRef="#br0" timeOffset="593707.0085">9243 17392 0,'17'18'0,"1"17"16,0 0-16,17 18 16,-17-18-1,-1-17-15,1 0 16</inkml:trace>
  <inkml:trace contextRef="#ctx0" brushRef="#br0" timeOffset="593839.7956">9225 17233 0,'-17'0'15,"34"0"-15,1 0 0,17 0 16,0 0-16</inkml:trace>
  <inkml:trace contextRef="#ctx0" brushRef="#br0" timeOffset="593990.1453">9419 17374 0,'18'0'15,"-1"0"-15,1 0 16,35-17-16,-18 17 16,1-18-16,-19 18 15</inkml:trace>
  <inkml:trace contextRef="#ctx0" brushRef="#br0" timeOffset="594128.6654">9507 17216 0,'0'0'16,"18"70"-16,-18-17 0,18-18 15,-1 1-15,1 69 16</inkml:trace>
  <inkml:trace contextRef="#ctx0" brushRef="#br0" timeOffset="594978.7768">9684 17551 0,'0'0'0,"17"17"15,19 1-15,-19-18 0,19-53 16,-19 35-16,1 1 16,-18-1-16,0 1 15,0-1-15,-18 0 0,-17 1 16,17 17 0,1 0-16,17 17 0,-18-17 15,0 18-15,18 17 16,0 0-16,0-17 0,18 17 15,0-17-15,35 17 16,-36-17-16,1-18 16,17 0-16,-17 0 0,-1-35 15,-17-1-15,0 19 16,0-36 0,0 35-16,0 1 0,18 17 15,0 0 1,-1 17-16,1 1 15,17-1 1,-17 1-16,-18 0 16,0-1-16,0 1 15,-18 0 1,18-1-16,-17 1 16,34 0-1,1-18 1,0 0-1,-18-18-15,17 0 16,-17 1 0,0-1-16,0 0 15,0 1-15,0-1 16,0 36 31,18-1-47,-1-17 15,1 0-15,0-17 16,-1 17 0,-17-18-16,18 18 31,-18-18-15,18 18-16,-1 0 15,19 0-15,-1 0 16,0-17-16,-17 17 15,-1-18 1,-34 18 0,-1-17-1,0 17-15,1-18 0,-1 0 16,1-17-16,17 17 16</inkml:trace>
  <inkml:trace contextRef="#ctx0" brushRef="#br0" timeOffset="595086.7315">10213 17321 0,'0'0'0,"0"36"15,0-19-15,0 1 16,0 17-16,18 18 16,-18-18-16,0 1 15,17 17-15,1-53 16,-1 17-16</inkml:trace>
  <inkml:trace contextRef="#ctx0" brushRef="#br0" timeOffset="595226.424">10354 17463 0,'0'0'15,"0"35"-15,18 0 0,-18 0 0,53 1 16,-36-19 0,1 1-16</inkml:trace>
  <inkml:trace contextRef="#ctx0" brushRef="#br0" timeOffset="595348.0189">10442 17357 0</inkml:trace>
  <inkml:trace contextRef="#ctx0" brushRef="#br0" timeOffset="595594.6773">10530 17533 0,'0'35'16,"0"-70"-16,18 88 0,-18-35 0,18-1 0,35-17 16,-36 0-1,1-17-15,0 17 16,-18-18-1,0 0-15,0-17 0,-36 17 16,19 1-16,-1-1 16,18 1-16,0 34 31,18-17-15</inkml:trace>
  <inkml:trace contextRef="#ctx0" brushRef="#br0" timeOffset="595759.0744">10830 17515 0,'18'-35'15,"-18"18"-15,18 17 16,-1-18 0,1 18-16,35 18 15,-53-1-15,17 1 16,1-1-16,-18 1 0</inkml:trace>
  <inkml:trace contextRef="#ctx0" brushRef="#br0" timeOffset="596515.6372">10830 17498 0,'0'0'16,"0"17"15,0 19-15,0-19-16,0 36 16,0-35-16,-17 17 15,34-52 16,1-36-15,0-18-16,17 36 16,-18-18-16,1 53 15,17-18-15,-17 18 16,0 18 0,-18 0-16,17 17 0,-17 0 15,0 18-15,0 0 16,0-35-16,0-1 15</inkml:trace>
  <inkml:trace contextRef="#ctx0" brushRef="#br0" timeOffset="608308.187">5027 15593 0,'0'17'16,"0"-34"-16,18 52 0,-1-35 0,54 18 16,-1-18-1,89 17-15,-71-17 16,1 0-16,-1 0 0,71 18 15,-89 0 1,36-1-16,-71-17 16,1 0-16</inkml:trace>
  <inkml:trace contextRef="#ctx0" brushRef="#br0" timeOffset="608561.0804">5697 15487 0,'-17'0'16,"34"0"-16,1 0 0,35 0 16,-18 18-16,71 17 15,-53-17 1,0-1-16,-18 1 0,71 35 16,-71-18-16,1-17 15,-1-1-15,0 19 16,-35-19-16,18 1 0,-18-1 15,0 1-15,-53 17 16,0 1-16,18-1 16,-36 0-16,18 0 0,-17 1 15</inkml:trace>
  <inkml:trace contextRef="#ctx0" brushRef="#br0" timeOffset="615950.9844">18415 17463 0,'18'0'15,"35"0"1,-18 0 0,0 0-16,-17 0 0,17 0 15,-17 0-15,-1 0 0</inkml:trace>
  <inkml:trace contextRef="#ctx0" brushRef="#br0" timeOffset="616084.5162">18468 17639 0,'0'0'0,"18"0"16,34 0 0,-16 0-16,-19 0 0,19-18 15,-1 18-15,18-17 16</inkml:trace>
  <inkml:trace contextRef="#ctx0" brushRef="#br0" timeOffset="616268.3524">18979 17339 0,'-17'124'15,"34"-248"-15,-34 300 0,17-105 0,0 0 16,17-1-16,1 1 0,0-1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8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2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2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4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2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6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29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6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2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499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5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5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3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1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8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799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4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8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3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2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7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69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9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2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7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5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1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2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5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2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5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01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5">22172 3422 0,'35'53'0,"-70"-106"0,70 141 16,-17-70-16,0-1 0,-1 1 15</inkml:trace>
  <inkml:trace contextRef="#ctx0" brushRef="#br0" timeOffset="181545.7593">22313 3440 0,'18'17'0</inkml:trace>
  <inkml:trace contextRef="#ctx0" brushRef="#br0" timeOffset="181678.8597">22419 3493 0,'0'0'16,"0"17"-16,35-17 16,-35 18-16,18-18 0,17 0 15,-17 17-15,0-17 16,17 0-16,-18 0 0,1 0 15,0 0-15</inkml:trace>
  <inkml:trace contextRef="#ctx0" brushRef="#br0" timeOffset="182429.4855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4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5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3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2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4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2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5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1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8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2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1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2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1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2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3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8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3">13212 14199 0,'0'53'0,"0"-35"16,0 0-16,17-1 0,1 18 16,-1-35-16,1 18 15</inkml:trace>
  <inkml:trace contextRef="#ctx0" brushRef="#br0" timeOffset="36631.2532">13229 14076 0,'0'-18'16,"0"36"-16,18-18 15</inkml:trace>
  <inkml:trace contextRef="#ctx0" brushRef="#br0" timeOffset="36803.6974">13388 13970 0,'35'35'15,"-17"1"-15,17 16 16,-17-16-16,-1 34 16,-17-34-16,-35 34 15,0-35 1</inkml:trace>
  <inkml:trace contextRef="#ctx0" brushRef="#br0" timeOffset="38141.137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8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8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2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9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4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5">23354 13088 0,'18'18'16</inkml:trace>
  <inkml:trace contextRef="#ctx0" brushRef="#br0" timeOffset="52229.7291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1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4">19703 14041 0,'17'0'31,"1"0"-31,17 0 16,-35 17-16,18 1 15,-1-1 1,-17 19-16,0-19 16,-17 1-16,17 0 0,0-1 15,-18-17-15,18 18 16,18-18 0,-1 0-1,1 0-15,0 0 16,-1 0-16,1 0 0,0 0 15</inkml:trace>
  <inkml:trace contextRef="#ctx0" brushRef="#br0" timeOffset="73362.2422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29">23036 15064 0,'0'35'16,"0"-70"-16,18 88 0,-18-36 0,18 1 15,-1-18-15,1 17 16</inkml:trace>
  <inkml:trace contextRef="#ctx0" brushRef="#br0" timeOffset="75352.916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1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4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1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1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5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8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2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1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4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09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1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1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6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6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499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41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5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8484 0,'-18'0'31,"18"18"31,0 17-46,18-17-16,0 52 16,-1-17-16,36 18 15,0-36-15,35 36 16,-35-36-16,0-17 16,0 17-16,0-35 0,53 35 15,-53-35-15,35 0 16,-53 0-16,-17 0 15,17-17-15,-17-1 16,-18 0-16,-35 1 16,17-1-16</inkml:trace>
  <inkml:trace contextRef="#ctx0" brushRef="#br0" timeOffset="517.6906">7973 8925 0,'0'0'15,"0"18"-15,-18 0 0,18-1 16,-17 1 0,17-36 30,-18-17-30,0 17-16,18-17 16,-17-18-16,17 18 15,0-36-15,0 36 16,0 0-16,0-1 16,17 1-16,1 18 0,-18-1 15,35-17-15,-17 35 16,-1-18-16,1 18 0,0-18 15,-1 18-15,36 0 16,-17 0-16,16 0 16,-34 0-16,17 0 15,-17 18-15,17-18 0,-17 0 16</inkml:trace>
  <inkml:trace contextRef="#ctx0" brushRef="#br0" timeOffset="5700.246">3581 11307 0,'0'-18'31,"53"18"-15,-18 0-16,-17 0 0,52 0 15,-52 18-15,35-18 16,-36 17-16</inkml:trace>
  <inkml:trace contextRef="#ctx0" brushRef="#br0" timeOffset="6413.0219">12735 10407 0,'0'-18'15,"18"18"-15,35 0 16,0 0-16,70 0 16,-52 0-16,-1 0 15,1 0-15,-18 0 0,-18 0 16,18 0 0</inkml:trace>
  <inkml:trace contextRef="#ctx0" brushRef="#br1" timeOffset="28034.9453">8908 2646 0,'0'0'0,"0"17"15,53 19 1,-18-1-16,0 0 15,18 1-15,-18 17 0,18-18 16,35 35-16,-35-34 16,-17-1-16,-1-17 15,0-1-15,0 1 16,-17-18-16,-18-18 16</inkml:trace>
  <inkml:trace contextRef="#ctx0" brushRef="#br1" timeOffset="28212.0123">9419 2646 0,'0'0'0,"-35"53"16,17-18-16,-17 0 0,17 1 0,-17-1 16,-18 71-1,36-53-15,-1-18 0,0 18 16,1-18-16,34 36 15,-17-36-15</inkml:trace>
  <inkml:trace contextRef="#ctx0" brushRef="#br1" timeOffset="28400.8584">9737 3104 0,'-18'36'0,"18"52"16,18-212-16,-54 283 0,54-106 15,0-18-15,-1-17 0,36 0 16</inkml:trace>
  <inkml:trace contextRef="#ctx0" brushRef="#br1" timeOffset="28890.0001">10231 2593 0,'-18'0'0,"18"18"16,18-18-1,-1 17 1</inkml:trace>
  <inkml:trace contextRef="#ctx0" brushRef="#br1" timeOffset="29001.9509">10301 2858 0,'0'0'16,"18"17"-16,-1-17 16</inkml:trace>
  <inkml:trace contextRef="#ctx0" brushRef="#br1" timeOffset="29614.7579">11254 2469 0,'17'0'16,"-17"53"0,18-17-16,0 69 15,-1-69-15,-17 17 16,0-18-16,18 18 0,-18 0 15,17-18-15,-17-17 16,18-1-16,-18 1 16</inkml:trace>
  <inkml:trace contextRef="#ctx0" brushRef="#br1" timeOffset="29808.1811">11748 2858 0,'17'17'16,"1"-17"0,-1-17-1</inkml:trace>
  <inkml:trace contextRef="#ctx0" brushRef="#br1" timeOffset="29964.6628">12083 2875 0,'17'0'15,"1"0"-15,0-17 16,-1 17-1,1-18-15,-1 18 0</inkml:trace>
  <inkml:trace contextRef="#ctx0" brushRef="#br1" timeOffset="30099.8759">12453 2822 0,'0'0'0,"18"0"0,-1 0 16,1 0-1,0-17-15,-1 17 16,1-18-16</inkml:trace>
  <inkml:trace contextRef="#ctx0" brushRef="#br1" timeOffset="30225.696">12700 2805 0,'18'0'16,"17"0"-1,-35-18 1</inkml:trace>
  <inkml:trace contextRef="#ctx0" brushRef="#br1" timeOffset="30452.4931">13159 2469 0,'17'0'15,"-34"0"-15,34 18 0,-17 17 0,0 36 16,0-18-16,0 0 16,0 0-16,0-18 0,36 53 15,-19-53 1,1-17-16,-1 0 0,19-18 15</inkml:trace>
  <inkml:trace contextRef="#ctx0" brushRef="#br1" timeOffset="31309.075">13547 2646 0,'0'0'15,"-18"17"1,0 1-16,1 17 0,-1-17 0,0 53 15,18-36-15,18-17 16,17 34-16,1-34 16,34-18-1,-52 0-15,17-18 0,18-17 16,-18-18 0,-35 18-16,0 17 15,-17-17-15,-1 17 0,-17 1 0,-36-1 16,36 18-16,-18-18 15,18 18 1,17 18-16,36 0 16,35-18-1,-18 17-15,0-17 0,18 0 16,-18 0-16,1 0 0,34 0 16,-52-17-16,17 17 15,-17 0-15,-18-18 16,17 18-16,-34 0 15,-1 18-15,-17-1 16,17 1 0,18 0-16,0-1 15,0 19-15,0-19 0,0 1 0,18 0 16,35 34-16,-18-34 16,0 0-1,-17-18-15,0 0 16,-18-18-1,-18-17 1,0 17-16,18-17 0,-17-18 16,-1 35-16,18 1 15,0-1-15,0 0 16,18 1-16,-1 17 0,19 0 16,17 17-1,-18 1-15,0-18 16,0 0-16,1 18 0,34-18 15,-34 0 1,-1 0-16,-18 0 0,1 0 16,-36 0-1,-17 0 1,0 17-16,17 36 16,18-35-16,0 0 15,0 17-15,18-18 0,0 1 0,52-18 16,-35 0-1,1 0-15,52-18 16,-53 1-16,-17-1 0,-1 1 16,1-19-16,-18 1 15,0 0-15,-18 17 0,-17-17 16,0 17-16,-53-35 16,35 36-16,17 17 15,-16-18-15,16 18 0</inkml:trace>
  <inkml:trace contextRef="#ctx0" brushRef="#br1" timeOffset="31855.6407">9137 3863 0,'0'0'16,"35"88"-16,1-35 0,34 35 15,-35-35 1,1-18-16,17 1 0,-18-1 15,0 0-15,0-17 0,-17 0 0,0-1 16</inkml:trace>
  <inkml:trace contextRef="#ctx0" brushRef="#br1" timeOffset="32033.3804">9331 3951 0,'-53'35'0,"106"-70"0,-124 106 16,54-18-16,-18 35 16,17-35-16,0-18 0,18 0 15,18 18 1,0-35-16,-1-1 0,1-17 16</inkml:trace>
  <inkml:trace contextRef="#ctx0" brushRef="#br1" timeOffset="32237.4117">9631 4198 0,'0'0'0,"17"0"15,19 18-15,-19-1 16,-17 19-16,-17-19 16,-1 19-16,0-1 15,1-18-15,17 19 0,0-1 16,0-17-16,17-18 15,19 0-15,-1 0 0,0 0 16,1-18-16,34-17 16</inkml:trace>
  <inkml:trace contextRef="#ctx0" brushRef="#br1" timeOffset="32489.5978">10160 4004 0,'0'0'0,"18"0"0,-1 18 15,1-18-15,-18 17 16,18 1 0,-1 0-16,-17 17 15,0-17-15,0-1 0,0 18 16,18-17-16,-18 0 0,0-1 15,17 1-15,1-18 16,-18-18 0</inkml:trace>
  <inkml:trace contextRef="#ctx0" brushRef="#br1" timeOffset="34279.9595">11271 3898 0,'-17'0'0,"-1"18"0,-17-18 15,17 17-15,0 1 16,-17 70 0,18-35-1,87 35 1,-35-70-16,18-18 0,106 0 16,-71-18-1,-17-52 1,-54 52-16,-34-70 15,-1 53-15,-17 17 16,-18 0-16,18 1 0,-54-1 16,37 18-1,16 18 1,19-1-16,17 1 0,17 0 16</inkml:trace>
  <inkml:trace contextRef="#ctx0" brushRef="#br1" timeOffset="34586.3455">11800 4198 0,'18'0'16,"0"-18"-1,-1 18-15,1-17 16,0 17-1</inkml:trace>
  <inkml:trace contextRef="#ctx0" brushRef="#br1" timeOffset="34730.085">12065 4163 0,'0'0'0,"18"0"16,-1-18-1,1 18-15,0 0 16</inkml:trace>
  <inkml:trace contextRef="#ctx0" brushRef="#br1" timeOffset="34862.9012">12259 4216 0,'0'-18'15,"18"0"-15,-1 1 16,1-1-16</inkml:trace>
  <inkml:trace contextRef="#ctx0" brushRef="#br1" timeOffset="35085.7048">12577 3863 0,'0'18'16,"0"34"-16,0-16 16,17 70-16,1-36 15,17 36 1,-17-53-16,-1 0 15,1-18-15,-18 0 0</inkml:trace>
  <inkml:trace contextRef="#ctx0" brushRef="#br1" timeOffset="41686.2102">6597 2699 0,'0'-18'0,"0"0"15,0 36 1,0 53 0,0 52-16,18-52 15,17 35 1,-17-54-16,17-16 0,35-1 15,-34-35-15,-1 0 16,18-35-16,-18-1 16,-17 1-16,-18-18 0,0 18 15,0-18 1,0 35-16,0 36 16,17 35-1,1-18-15,0 1 16,17-19-16,35 1 15,-34-18-15,-19 0 0,19 0 16,-19-35-16,19-18 16,-36 17-16,0 1 15,-18-18-15,0 18 0,-35-18 16,36 18-16,-19 17 16,19 18-1,34 35 1</inkml:trace>
  <inkml:trace contextRef="#ctx0" brushRef="#br1" timeOffset="41837.0495">7549 2981 0,'0'0'0,"18"18"0,-18 17 15,18-17-15,-18-1 16,35 36-16,-17-18 15</inkml:trace>
  <inkml:trace contextRef="#ctx0" brushRef="#br1" timeOffset="42393.003">6668 3881 0,'0'0'16,"-18"35"-16,18 0 15,0 18-15,0-18 0,18 71 16,-1-71-16,1 1 16,-1-19-16,19 1 0,-1-18 15,18 0 1,-18-18-16,18-52 15,-35 35-15,-18-18 16,0 35-16,0 0 16,-18 36-16,18 35 15,0-35-15,18 17 16,35 35 0,-18-52-16,0 17 0,-17-35 15,17 0-15,36-17 16,-54-1-16,1 0 0,-18-17 15,0 0-15,-18-36 16,1 36-16,-1 0 16,0 17-16,1-17 0,-1 17 15,0 0-15</inkml:trace>
  <inkml:trace contextRef="#ctx0" brushRef="#br1" timeOffset="42649.281">7514 3898 0,'0'0'15,"35"0"-15,-17 0 0,0 0 16,-1 35 0,1 1-16,-18-19 0,0 54 15,0-53-15,0 17 16,0-17-16,0 17 15,18-18-15,-1-17 16,19 0 0,-1 0-16,-18 0 0,19-17 15,-19 17-15,1 0 0,0 0 16</inkml:trace>
  <inkml:trace contextRef="#ctx0" brushRef="#br1" timeOffset="79403.9944">5821 17339 0,'-18'0'16,"1"0"-16,-1 0 31,0 0-15,18-18-1,-17 18 1,17 18-16,-18-18 16,18 18-16,-18-18 15,18 17-15,0 1 16,18-18-1,-18 18 1,18-18-16,-18-18 16,17 18-16,-17-18 15,18 18-15,-18-17 16,-18 17 0,1 0-16,-1 0 0,-17 0 15,17 17-15,0 1 16,1 0-16,-1-1 15,18 1-15,18-18 16,-1 0-16,1 0 16,17 0-1,-17-18-15,17 1 0,-35-1 16,18 18-16,0-18 16,-36 1-1,0 17-15,-17 0 16,17 17-16,1 1 15,-1 0 1,18-1-16,18-17 16,17 0-16,0-17 15,-17-1-15,0 18 16,-1-35 0,-17 17-16,-17 18 15,-1 0-15,-17 0 16,17 0-16,0 0 15,1 0-15,17 18 16,17-1 0,19-17-1,-1 0-15,-17-17 0,34-1 16,-34 0-16</inkml:trace>
  <inkml:trace contextRef="#ctx0" brushRef="#br1" timeOffset="80602.7686">5750 17304 0,'-17'17'16,"17"1"0,0 0 77,0-1-77,0 1 0,0-36 46,-18 18-31,18-17-31,-18 17 32,18-18-17,-17 0 1,17 1-1,-18-19 1,0 19-16,1-18 16,17-1-16,-53-34 15,35 17-15,1 0 0,-54-71 16,18 36 0,36 53-16,-1 0 15,0 17-15,1 0 16,-1 18-16,18-17 15,0-1 1,18 0-16,-18 1 16,0-1-1,-18 1 1,18-1 15,-18 0-15,18 1-16,-17-1 15,17 0 1,-18 18-16</inkml:trace>
  <inkml:trace contextRef="#ctx0" brushRef="#br1" timeOffset="80894.1137">5168 16598 0,'-17'0'0,"34"-17"15,-17-19 1,0 1-16,18 17 16,-18-35-16,0 18 15,0 0-15,0 17 0,0-17 16,0 17-16,-18 1 16,18 34-1,35 36 1,1-17-16,-1-1 15,-17 0-15,17-17 0,0-1 16,-17 1-16,0-18 0,17 18 16,-18-18-16,-17-18 15,0 0 1</inkml:trace>
  <inkml:trace contextRef="#ctx0" brushRef="#br1" timeOffset="81276.107">5362 16439 0,'0'0'0,"-17"-17"0,-1 17 16,0-18-16,36 18 47,0 18-32,-1-1-15,36 1 16,-18 0-16,18-1 0,18 19 15,-36-19-15,18 1 16,18 17-16,-54-35 16,1 18-16,17-1 15,-17-17-15,-18 18 0</inkml:trace>
  <inkml:trace contextRef="#ctx0" brushRef="#br1" timeOffset="81605.8924">5768 16510 0,'18'18'0,"-1"-1"15,1 1-15,17 17 16,-17-17-16,17-1 0,-17-17 16,-1 18-16,1 0 15,0-18-15,-18 17 16,-18-17 0,-17 0-16,17 0 15,-17 0-15,17 0 16,0 0-1,18-17-15,18-1 16</inkml:trace>
  <inkml:trace contextRef="#ctx0" brushRef="#br1" timeOffset="81890.2427">5980 16651 0,'0'-18'15,"0"1"1,0-18 0,-18-18-16,18 17 15,-18 1-15,1-35 16,-19-19-1,19 54-15,17 0 0,-18 17 16,18 1-16,0-19 16,0 19-16,0 34 15</inkml:trace>
  <inkml:trace contextRef="#ctx0" brushRef="#br1" timeOffset="82167.8676">5750 16228 0,'0'0'16,"18"0"0,0-18-1,-18 1-15,17-1 16,-17 0-16,0 1 16,0-1-16,0-17 15,0 17 1,0 0-1,0 1-15,18 17 16,-18-18 0,17 36-16,1-18 15,0 17 1,-1 1-16,1 0 16,0-18-16</inkml:trace>
  <inkml:trace contextRef="#ctx0" brushRef="#br1" timeOffset="82434.5567">5944 16087 0,'-17'17'15,"34"-17"1,1 36-1,0-19-15,35 19 16,-36-1-16,18-18 0,-17 1 16,35 0-16,-35-1 15,-1 1-15,1-18 0,0 0 16,-1 0 0,-17-18-1,-17 18 1</inkml:trace>
  <inkml:trace contextRef="#ctx0" brushRef="#br1" timeOffset="82728.1316">6191 16193 0,'0'17'15,"18"1"1,0-1-16,17 1 15,-18 0-15,1-1 16,0-17 0,-18 18-16,17-18 15,-17 18-15,-17-18 16,-1-18 0,0 18-16,1 0 15,-18-18-15,52 18 47</inkml:trace>
  <inkml:trace contextRef="#ctx0" brushRef="#br1" timeOffset="82995.0867">6315 16245 0,'0'-17'31,"0"-1"-15,0 1-16,0-1 0,-18 0 16,18-17-16,-18 17 0,1-35 15,-1 36-15,18-19 16,-17 1-16,-1 18 0,18-19 15,-18 19-15,18-1 0,-17 18 32</inkml:trace>
  <inkml:trace contextRef="#ctx0" brushRef="#br1" timeOffset="83229.373">6156 15928 0,'0'0'16,"-18"0"-16,1 0 15,-1-18 1,18 1-1,0-1-15,18 18 79,-18-18-79,17 18 15,1 18 1,0-18-16,-1 0 15</inkml:trace>
  <inkml:trace contextRef="#ctx0" brushRef="#br1" timeOffset="83594.8919">6156 15822 0,'0'0'16,"0"18"-16,18-18 16,17 17-1,-17-17-15,-1 18 16,18 35 0,1-35-16,-19-1 0,19 18 0,-1-17 15,-17 0-15,17-1 16,-18-17-16,1 18 15,0-18-15</inkml:trace>
  <inkml:trace contextRef="#ctx0" brushRef="#br1" timeOffset="86125.1504">6509 16051 0,'0'36'0,"17"-36"32,-34-18-1,17-17-16,-18 17-15,18-35 16,-18 36-16,18-36 16,-17 17-16,-1 1 15,1-18-15,-1 0 16,18 36-16,-18 17 16,36 0 15,-18 17-16,0 1 32,18-18-31,-18 18-16,17-1 16,1 1-1,-1-1-15,1-17 0,0 36 16,17-1-16,-17-35 15,-1 18-15,1-1 0,0 1 16,-18-36 31,-18-17-31,18 17-16,0 1 15,-18-1-15,18-35 16,-17 36-16,17-1 15,-18 0-15,18-17 16,-18 35-16,18-18 16,-17 18-1,34 18 1,1 0 0,0-1-1,-1 19-15,1-19 0,0 18 16,-1-17-16,19 17 15,-19-17-15,-17 0 16,18-18-16,-18 17 16,0-34-1,-18-1 1,18-17-16,-17 17 16,17-17-16,-18 17 0,18-17 15,-18 17-15,1-35 16,17 36-16,-18-1 15,18 0-15,18 18 32,-1 18-17,1 0 1,17-1 0,-17-17-16,-18 18 0,17-18 15,1 0-15,0 18 16,-18-36 15,0 0-15,0 1-16,-18-1 15,18 0-15,0 1 0,-18-18 16,18 17-16,0 0 16,0 1-16,0-1 15,-17 18-15,17-18 0,17 18 47,-17 18-31,36 0-16,-19-1 15,19 1-15,-1 0 16,-17-18 0,-1 17-1,-17-34 16,0-1-15,-17 0-16,17 1 16,-18-19-1,18 19-15,-18-1 0,18 0 16,-17 18 0,34 0-1,1 18 1,0 0-16,17-1 15,-18 1 1,1 0-16,0-1 16,-18 1-1,17 0-15,-17-36 47,0 0-47,0 1 16,-17-1-16,17 0 15,17 1 17,1 17-17,0 0 1,-1 17-16,1 1 16,17 0-1,-17-18-15,-18 17 16,17-17-1,-17-17 1,0-1-16,0 0 0,-17 1 16,17-1-16,0 0 15,17 18 32,1 18-31,0-18-16,-1 18 15,1-18-15,0-18 16,-18 0 0,0 1-1,0-1 1,0-17-16,0 17 16,0 1-1,17 34 16,1-17-31,-18 18 16,35-18-16,-35 17 16,18-17-16,0 0 15,-1 0-15,-17-17 32,0-1-17,-17 1-15,17-19 16,0 19-1,17 17 17,1 0-17,-18 17-15,17-17 0,-17 18 16,18-18-16,-18-18 47,-18 1-32,18-1-15,0 0 16,0 1 0,18 17-1,0 17 1,-18 1-16,17 0 16,1-18-1,0 0 1,-18-18-1,0 0 1,0 1-16,-18 17 16,18-18-1,18 36 17,-18-1-32,35-17 15,-17 0 1,-1 0-1,-17-17 1,-17 17-16,17-18 16,-18 0-16,0 1 15,36 17 17,-18 17-17,18-17-15,-1 0 16,-17 18-16,18-18 15,-18-18 17,-18 18-17</inkml:trace>
  <inkml:trace contextRef="#ctx0" brushRef="#br1" timeOffset="87332.2374">7585 15081 0,'0'18'47,"0"0"-47,0-1 15,0 1 1,17-18-16,1 0 16,0-18-1,-1 1-15,-17-1 16,0 0-16,0 1 0,0-1 16,-17 0-1,-1 18 1,0 0-16,1 18 15,-1 17-15,18-17 16,18 17 0,17-17-1,-17-18-15,-1 0 0,1 0 16,0 0-16,-1-18 16,-17 1-16,0-1 15,-17-17-15,-1 35 16,0-18-16,1 18 15,-1-18-15,0 18 0,1 0 16,17 18 0,0 0-1,35-1-15,-17 1 16,-1-18-16,19 0 16,-19 0-16,-17-18 15,18 18-15,-18-35 16,0 0-1,-18 17-15,18 0 16,-17 1-16,-1-1 0,0 18 0,1-17 16,-1 17-1,18 17-15,-18 18 16,36 1 0,-18-1-16,18-17 0,-1-18 15,1 17-15,0 1 16,-1-18-16,1-18 0,-1 1 15,-17-19 1,0 19-16,0-1 16,-17 0-16,-18 1 15,17-1-15,0 18 0,1-17 16,-1 17 0,0 17-16,1 1 0,17 17 15,0 0-15,0-17 16,17 0-16,1-1 0,0 1 15,35-18-15,-36 0 16,18 0-16,-35-18 16,0 1-1,0-1-15,0 0 0,-17 1 16,-1 17-16,-17-18 16,17 0-16,-17 36 15,17-18-15,1 35 16,-1-35-16,36 36 15,-18-19-15,70 1 16,-52-18 0,0-18-16,-1 18 0,-17-17 15,0-1 1,-17 0-16,-19 1 16,19-1-16,-1 18 15,0 0 1,1 0-16,-1 18 15,18-1-15,18 1 16,-1 17-16,19-35 16,-19 0-16,1 0 15,0 0-15,-1 0 0,-17-17 16,-17 17 0,17-18-16,-18 18 15,0 0-15,1 0 16,-1 0-16,-17 0 15</inkml:trace>
  <inkml:trace contextRef="#ctx0" brushRef="#br1" timeOffset="95141.6594">23707 17727 0,'0'-18'16,"17"18"-16,-34 0 16,-1 18-1,0 0 1,18-1-16,-17 1 15,17 17 1,17-35-16,19 18 16,-19-36-16,36 1 15,-35-1-15,0 0 16,-1-17-16,-34-18 16,17 36-1,-36-19-15,19 19 0,-54-1 16,53 18-16,-17 18 15,0-1-15,0 36 16,17-18-16,18-17 16,18 0-16,-1-1 15,18 1-15,1-18 0,-1 0 16,53-18-16,-52 18 16,-1-35-16,-35 17 15,0 1-15,0-1 16,-18 1-16,1 17 0,-19-18 0,-17 18 15,36 0 1,-19 0-16,1 18 16,35-1-16,-18 1 0,36-1 15,17 1 1,1-18-16,-19 18 0,19-18 16,-1 0-16,-17 0 15,-1 0-15,-17-18 16,-35 18-1,0-18-15,17 18 16,0 0-16,1 0 0,-1 0 16,36-17-1,-1 17 1</inkml:trace>
  <inkml:trace contextRef="#ctx0" brushRef="#br1" timeOffset="95636.9693">23671 17709 0,'0'0'16,"-17"0"-16,17-17 47,17 17-32,-17-35 1,0 17-16,0 0 15,0-35-15,0 18 16,0 0-16,0-18 16,0 18-16,0-1 0,0-34 15,18-1 1,0 18-16,-1-17 16,-17 34-16,0 1 0,0 18 15,0-1 1,-17 36-1,17-1-15,0 18 16,0-17 0,-18 0-1,18-1-15</inkml:trace>
  <inkml:trace contextRef="#ctx0" brushRef="#br1" timeOffset="95930.7717">23530 17110 0,'18'0'32,"17"0"-32,18-18 15,-35 0-15,17 18 16,-17-35 0,-1 18-16,1-1 15,-18 0-15,0 1 0,0-1 16,0 0-16,18 36 31,-1 0-15,-17-1-1,36 19-15,-19-19 16,1-17 0,-1 0-1</inkml:trace>
  <inkml:trace contextRef="#ctx0" brushRef="#br1" timeOffset="96282.7012">23742 16986 0,'-18'0'16,"18"-17"0,18-1-1,-18-17-15,18 17 16,-1-17-16,19-53 16,-19 35-16,18-53 15,-17 53-15,0-53 16,-1 71-16,-17 0 15,0 17-15,0 0 0,0-17 16,0 53 15,-17-1-15</inkml:trace>
  <inkml:trace contextRef="#ctx0" brushRef="#br1" timeOffset="96582.4111">23724 16439 0,'18'-17'16,"0"-1"-16,-1 1 16,19-19-16,-19 19 15,1-1-15,-1 0 16,1 1-16,0-1 15,-1 0-15,1 18 16,-18 18 0,18 17-16,-18-17 15,0 17-15,0 1 16,17-19-16,-17 1 16,18-18-1,0 0-15,-18-18 31</inkml:trace>
  <inkml:trace contextRef="#ctx0" brushRef="#br1" timeOffset="96970.9105">23865 16316 0,'18'0'16,"0"-18"0,-1 1-16,1-19 0,0 19 15,-18-18-15,35-18 16,-17 17-16,-18 1 15,17 17-15,-17-17 0,0 0 16,18 0-16,-18-1 0,35-17 16,-35 36-16,0-1 15,18-17-15,-1 35 16,-17-18 0</inkml:trace>
  <inkml:trace contextRef="#ctx0" brushRef="#br1" timeOffset="97293.3418">23971 15769 0,'18'-17'16,"-18"-1"-16,35-17 16,-17 17-1,-1 0-15,1 1 16,0-1-16,17 0 0,0-17 16,-17 0-16,0 17 15,-18 1-15,0 34 16,0 1-1,0 0-15,0 17 16,0 18-16,0-36 16,0 1-16,17 17 15,-17-17-15,0 0 0,18-18 16,-18 17 0,-18-17-16</inkml:trace>
  <inkml:trace contextRef="#ctx0" brushRef="#br1" timeOffset="97694.8337">24130 15699 0,'0'-18'47,"0"0"-47,0 1 15,18-1-15,-18 0 0,17-17 16,-17 0-16,18 0 0,17-89 31,-17 54-31,-1 34 16,1 19-16,-18-19 15,0 19-15,18 17 16,-36 0 31,18 17-47</inkml:trace>
  <inkml:trace contextRef="#ctx0" brushRef="#br1" timeOffset="97923.2361">24201 15275 0,'0'18'15</inkml:trace>
  <inkml:trace contextRef="#ctx0" brushRef="#br1" timeOffset="99240.3207">24201 15275 0,'0'0'16,"70"-35"-16,-70 17 0,18 18 0,-18-17 15,0-1 1,0 0-16,0 1 31,-18 34-15,-17 1-1,35 0-15,-18 17 0,18 0 16,18-17-16,-1 0 16,19-1-16,-1-17 15,0 0-15,-17 0 16,17-17-16,1-1 0,-1-17 16,-18-1-16,1-17 15,-18 36-15,0-1 16,-18-17-16,-17 0 15,18 17-15,-19 18 16,19 0-16,-1 0 0,0 18 16,1-1-16,-1 36 15,18-35-15,0 17 16,18-17-16,-18 17 0,35 0 16,0-17-16,-17-18 15,0 0-15,-1 0 0,18-18 16,-35 1-1,18-1-15,-18 0 0,0 1 16,0-1-16,-18 0 0,1 1 16,-1-1-16,1 1 15,-19 17-15,19 0 16,-1 0-16,0 17 16,18 1-16,-17-1 0,17 1 15,0 35-15,17-35 16,-17-1-16,36 1 0,-19 0 15,1-18-15,17 0 16,0 0-16,-17-18 16,0-17-1,-18 17-15,0-17 0,-36-1 16,1 19-16,18-1 16,-19 18-16,19-17 0,-36 34 15,35-17-15,18 18 16,-18-18-16,18 17 0,0 1 15,18 17 1,0-17-16,17 0 0,0-1 16,18-17-1,-35 0-15,-1-17 16,-17-1-16,-17-35 16,-1 53-1,1-18-15,-1 1 0,0 17 16,1 0-16,-19 0 15,36 17-15,-17 1 16,17 0-16,0-1 0,17 1 16,1 0-16,17-1 15,-17 1-15,0-18 16,-18-18 15,-18 1-15,0-1-16,1 0 15,-1 18 1,36 0 15,-1 0-15,1 0 0,-18 18 62,0 0-63,0-1-15,18-17 16,-18 18-16,17-18 0,1 18 16,-1-18-16,-17-18 31,-17 0-31,17 1 15,-18-1-15,1 18 0,-1-18 16,-17 1-16,35-1 16,-18 18-16,36 0 15,-1 35 1,1-17-16,0 0 16,-1-1-16,18 1 15,-17 0-15,0-18 16,-1 0-16,-34 0 15,-1 0 1,0-18 0,1 18-16</inkml:trace>
  <inkml:trace contextRef="#ctx0" brushRef="#br1" timeOffset="150986.3323">11165 3281 0,'18'0'0,"0"0"15,-1 0 1,19 0 0,-19 0-16,1 0 15,17 0-15,-17 0 0,17-18 16,18 18-16,0 0 0,88 0 15,-53 0-15,18-17 16,18 17-16,17-18 0,194 0 16,-141 18-1,-18 0-15,177 0 16,-177 18-16,-17 0 0,0-18 16,0 17-16,-1-17 0,125 0 15,-160-17-15,124-1 16,-159 0-1,36-17-15,-89 17 16,-17 18-16,-36 0 16</inkml:trace>
  <inkml:trace contextRef="#ctx0" brushRef="#br1" timeOffset="152382.7825">11165 4533 0,'36'0'16,"52"-17"-1,-18 17-15,142-18 16,-88 18-16,123 18 15,-124-18-15,0 17 16,1 1-16,-18-18 0,0 0 16,70 17-16,-88-17 15</inkml:trace>
  <inkml:trace contextRef="#ctx0" brushRef="#br1" timeOffset="153852.0666">12083 5821 0,'17'0'16,"1"0"0,17 0-16,-17 0 15,17-18-15,36 18 16,-18 0-16,-18 0 0,18-17 15,-36 17 1,19 0-16</inkml:trace>
  <inkml:trace contextRef="#ctx0" brushRef="#br1" timeOffset="154417.5962">12947 5486 0,'0'17'31,"18"36"-31,-1-17 16,1 34-16,-18-35 15,35 36 1,-17-36-16,-1 0 0,36 1 16,-35-19-16</inkml:trace>
  <inkml:trace contextRef="#ctx0" brushRef="#br1" timeOffset="154580.5727">13458 5803 0,'18'0'0,"0"0"15,-1-17 1,1 17-16,0 0 15</inkml:trace>
  <inkml:trace contextRef="#ctx0" brushRef="#br1" timeOffset="154728.4798">13811 5786 0,'18'0'31,"0"0"-15,-1-18-16</inkml:trace>
  <inkml:trace contextRef="#ctx0" brushRef="#br1" timeOffset="154857.825">14041 5768 0,'0'-18'31</inkml:trace>
  <inkml:trace contextRef="#ctx0" brushRef="#br1" timeOffset="155268.5724">14640 5398 0,'0'17'15,"18"36"1,-18-35-16,18 17 0,-1 53 15,-17-53-15,18 54 16,-1-54 0,1 0-16,0 0 0,-18 1 15,17-19-15,-17 19 16</inkml:trace>
  <inkml:trace contextRef="#ctx0" brushRef="#br1" timeOffset="174032.4785">12982 12471 0,'-17'0'0,"34"17"31,36 36-15,-18-17-1,1-1-15,-19 0 16,19 0-16,-1 1 0,0-1 0,18 18 16,-35-36-16,-1 1 15,1 17 1,-36-35 0</inkml:trace>
  <inkml:trace contextRef="#ctx0" brushRef="#br1" timeOffset="174217.9247">13300 12524 0,'-36'53'15,"72"-106"-15,-89 141 0,18-53 16,-36 71-16,36-53 16,-18 53-16,18-53 15,35 17 1,0-35-16,17 1 15,18-19-15,-17-17 16</inkml:trace>
  <inkml:trace contextRef="#ctx0" brushRef="#br1" timeOffset="174383.0288">13423 12771 0,'18'17'16,"-18"36"-16,17-18 15,-17-17-15,18 53 16,0-54-16,-1 19 16,-17-19-16,36 18 15</inkml:trace>
  <inkml:trace contextRef="#ctx0" brushRef="#br1" timeOffset="174928.9242">13864 12418 0,'0'0'15,"18"17"1,-1 1 0,-17 0-1,18-18-15</inkml:trace>
  <inkml:trace contextRef="#ctx0" brushRef="#br1" timeOffset="175054.8453">13935 12753 0,'0'0'16,"17"18"-16,1-18 0</inkml:trace>
  <inkml:trace contextRef="#ctx0" brushRef="#br1" timeOffset="175768.6868">14658 12383 0,'0'0'0,"-18"0"15,-17 0-15,17 17 16,1 18-16,-19 18 15,36-17-15,-17 17 16,17-18-16,0 0 0,0 0 16,35 18-16,0-35 15,-17 0-15,17-1 0,18-17 16,-18-17-16,18-19 16,-35 1-1,17-18-15,-35 18 16,0 17-16,-17-17 15,-1 17-15,0-17 0,-35 17 16,18 1-16,-18 17 16,53 17-16,-17 19 15,34-19-15,-17 1 16</inkml:trace>
  <inkml:trace contextRef="#ctx0" brushRef="#br1" timeOffset="176024.0466">15117 12718 0,'0'0'0,"17"0"16,-17-18-16,18 18 15,-1-18 1</inkml:trace>
  <inkml:trace contextRef="#ctx0" brushRef="#br1" timeOffset="176167.9652">15346 12682 0,'0'0'0,"17"0"16,1 0 0,0 0-16</inkml:trace>
  <inkml:trace contextRef="#ctx0" brushRef="#br1" timeOffset="176300.6536">15540 12647 0,'18'0'32,"-1"0"-32,1 0 15</inkml:trace>
  <inkml:trace contextRef="#ctx0" brushRef="#br1" timeOffset="176568.4452">15910 12330 0,'18'17'16,"-18"36"-16,0-18 15,18 54-15,-1-54 16,-17 18-16,18 0 0,-1-18 16,1 0-16,0 36 15,-18-54-15,17 1 0,-17 0 16</inkml:trace>
  <inkml:trace contextRef="#ctx0" brushRef="#br1" timeOffset="177042.0632">13018 13723 0,'52'18'16,"-16"17"-16,34 18 16,-34-18-16,-1-17 15,0 17-15,18 18 16,-35-35-16,-1-1 0,1-17 16</inkml:trace>
  <inkml:trace contextRef="#ctx0" brushRef="#br1" timeOffset="177169.3127">13229 13741 0,'0'70'16,"0"-140"-16,-17 176 0,17-18 16,0-53-16,17 0 15</inkml:trace>
  <inkml:trace contextRef="#ctx0" brushRef="#br1" timeOffset="177401.2107">13511 13952 0,'0'0'0,"18"0"0,0 0 0,17 36 15,-35-19 1,-18 36-16,1-35 15,-1-1-15,-17 19 16,35-19 0,35-17-16,18 0 15,-18-17 1,36 17-16</inkml:trace>
  <inkml:trace contextRef="#ctx0" brushRef="#br1" timeOffset="177847.8413">14076 13670 0,'17'0'31,"1"0"-15</inkml:trace>
  <inkml:trace contextRef="#ctx0" brushRef="#br1" timeOffset="177986.1908">14093 13882 0,'18'17'15,"0"-17"-15,-1 0 16,1 0 0</inkml:trace>
  <inkml:trace contextRef="#ctx0" brushRef="#br1" timeOffset="178414.8514">14552 13758 0,'18'0'15,"17"0"1,0 18-16,36-18 16,-18 0-1,-18 0-15,0 0 0,36 0 16,-53 0-16,-1 0 16,-17-18-16</inkml:trace>
  <inkml:trace contextRef="#ctx0" brushRef="#br1" timeOffset="178654.245">15169 13547 0,'0'70'15,"0"-140"-15,0 158 0,0-18 16,0-34-16,18 34 16,-18-34-1,0-19-15,18 1 0,-1-1 16,1-17-16</inkml:trace>
  <inkml:trace contextRef="#ctx0" brushRef="#br1" timeOffset="178814.9273">15540 13776 0,'18'18'16,"-1"-18"-1</inkml:trace>
  <inkml:trace contextRef="#ctx0" brushRef="#br1" timeOffset="178943.8671">15752 13758 0,'0'0'0,"17"0"16,1 0-1,-1 0 1</inkml:trace>
  <inkml:trace contextRef="#ctx0" brushRef="#br1" timeOffset="179216.4762">16281 13582 0,'17'0'0,"-34"0"16,52 18-16,-35 35 16,0-36-16,0 54 15,0-36-15,0 18 16,0-35-16,-18 34 15,1-34-15</inkml:trace>
  <inkml:trace contextRef="#ctx0" brushRef="#br1" timeOffset="179865.5432">13070 14817 0,'0'-18'0,"18"18"15,-18 18-15,35-1 16,1 1-16,-1 0 15,0-1-15,0 19 0,1-19 0,-19 1 16,36 17 0,-17-35-16</inkml:trace>
  <inkml:trace contextRef="#ctx0" brushRef="#br1" timeOffset="180011.5884">13300 14834 0,'0'0'16,"-18"36"-16,0-1 0,1 18 16,17-18-16,35 0 15</inkml:trace>
  <inkml:trace contextRef="#ctx0" brushRef="#br1" timeOffset="180311.878">13494 14905 0,'0'0'0,"35"0"0,-17 0 15,-1 0-15,19 0 16,-36 18-16,17-18 0,-17 35 16,-17-35-1,17 17-15,-18 19 16,18-19-16,18 19 15,-18-19-15,35 1 16,-35 0-16,0-1 16,0 1-1,-18-1-15,1-17 0,-19 18 16,1-18-16,0 0 16,35-18-16,-18 1 15,18-1-15</inkml:trace>
  <inkml:trace contextRef="#ctx0" brushRef="#br1" timeOffset="180478.6317">13935 14693 0,'0'18'0,"0"-1"15,0 1-15,0 17 16,0-17-16</inkml:trace>
  <inkml:trace contextRef="#ctx0" brushRef="#br1" timeOffset="180601.1996">13970 14993 0,'0'18'16,"0"-36"-16,0 53 15,18-35-15,-1 0 0,1 0 16</inkml:trace>
  <inkml:trace contextRef="#ctx0" brushRef="#br1" timeOffset="180968.0626">14693 14534 0,'0'0'16,"0"36"-16,0-1 0,0 18 16,18 35-1,-18-53-15,0 18 0,0-17 16,17-1-16,-17 0 0,18 0 15,0-17-15</inkml:trace>
  <inkml:trace contextRef="#ctx0" brushRef="#br1" timeOffset="181139.2143">15028 14870 0,'53'0'16,"-35"0"-16,0 0 16,34-18-1,-34 18-15,0-18 0</inkml:trace>
  <inkml:trace contextRef="#ctx0" brushRef="#br1" timeOffset="181470.8789">15540 14587 0,'0'0'16,"70"-17"-16,-17 17 0,-17 0 0,69 0 15,-69 17 1,-1 19-16,-35-19 16,0 19-16,-18-1 15,1 0-15,-1-17 0,-17 35 16,17-36-16,1 19 16,17-19-16,17-17 15,36 18 1,-35-18-16,35 0 15,-36 0-15,1 0 0</inkml:trace>
  <inkml:trace contextRef="#ctx0" brushRef="#br1" timeOffset="182497.1871">14870 14817 0,'-18'0'0,"36"0"31,-1 0-15,1 0 0,0 0-16</inkml:trace>
  <inkml:trace contextRef="#ctx0" brushRef="#br1" timeOffset="182653.5613">14975 14817 0,'18'0'16,"0"0"-16,-1 0 0,1 0 15,0 0-15,17-18 16,-17 18-16</inkml:trace>
  <inkml:trace contextRef="#ctx0" brushRef="#br1" timeOffset="182779.3451">15187 14799 0,'18'0'16,"-1"0"-1,1-18 1,0 18-16</inkml:trace>
  <inkml:trace contextRef="#ctx0" brushRef="#br1" timeOffset="182885.9038">15363 14817 0,'0'0'0,"18"0"0,-18 17 16,0 1-1</inkml:trace>
  <inkml:trace contextRef="#ctx0" brushRef="#br1" timeOffset="188698.045">15222 2805 0,'36'-18'32,"52"0"-17,-18 1-15,1 17 16,0-18-16,-1 0 0,1 18 16,-18-17-16,-1 17 15,-34 0-15,-36 0 16</inkml:trace>
  <inkml:trace contextRef="#ctx0" brushRef="#br1" timeOffset="188976.4692">15487 2505 0,'0'0'0,"0"-18"0,-18 18 15,-35 35 1,36-17-16,-19 0 0,1 17 16,0 0-16,-18 18 15,35-35-15,18-1 16,0 1-16,0 0 16,36 35-1,-1-36-15,0 1 0,18-18 0,0 18 16,35-1-1,-52-17-15,-1 0 0,-18 18 16,1-18-16</inkml:trace>
  <inkml:trace contextRef="#ctx0" brushRef="#br1" timeOffset="189576.1306">13247 4004 0,'-18'0'16,"18"-18"-16,18 18 16,-1 18-1,1-18-15,70 0 16,-52 0-16,69-18 16,-52 18-16,18-17 15,-36 17-15,-17 0 16</inkml:trace>
  <inkml:trace contextRef="#ctx0" brushRef="#br1" timeOffset="189827.0576">13370 3828 0,'0'0'15,"-17"0"-15,-1 17 16,0-17-16,-52 53 16,35-35-16,-36 35 15,53-36-15,18 19 0,0-1 16,36 0-16,-1-17 16,0 0-16,18-18 15,0 17-15,0-17 16,0 18-16,-18-18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9">3828 5697 0,'17'0'16,"19"0"-16,-1 0 16,-18 0-1</inkml:trace>
  <inkml:trace contextRef="#ctx0" brushRef="#br0" timeOffset="377.4726">3863 5733 0,'0'53'0,"0"-106"16,0 123-16,18-35 0,-1 18 16,1-35-16,-1 0 15,-17-1-15,36 1 16,-19-18-16,1 0 16,0 0-16</inkml:trace>
  <inkml:trace contextRef="#ctx0" brushRef="#br0" timeOffset="563.3817">4075 5750 0,'0'0'16,"0"53"-16,0-35 0,17 17 15,-17-17-15,18-1 16,0-17-16,-1 0 15,1 0-15,-1-17 16</inkml:trace>
  <inkml:trace contextRef="#ctx0" brushRef="#br0" timeOffset="849.0194">4216 5662 0,'17'0'15,"1"0"-15,0 0 16,-1 0-16,19 18 0,-19-18 16,1 17-16,-1 1 0,1 17 15,0 1-15,17-1 16,-35-18 0,18-17-16,-18 18 0,-18 0 15,0-18 1,1 17-16,-19-17 15,19 0 1,-1-17 0,1 17-16</inkml:trace>
  <inkml:trace contextRef="#ctx0" brushRef="#br0" timeOffset="1678.6341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2">6279 5697 0,'0'-17'15,"0"34"-15,0-52 0,18 35 16,17-35 0,-17 35-16,17-35 15,-17 35-15,17-18 16,-35 36-16</inkml:trace>
  <inkml:trace contextRef="#ctx0" brushRef="#br0" timeOffset="1985.2276">6403 5662 0,'-35'35'16,"70"-70"-16,-88 88 0,53-35 0,-18 17 15,36 0-15,0-17 16,17-1-16,18 19 16,-36-36-16,19 0 0,17 0 15,-36-18-15,1 18 16</inkml:trace>
  <inkml:trace contextRef="#ctx0" brushRef="#br0" timeOffset="2235.0581">6544 5662 0,'35'0'15,"-17"0"-15,17 0 16,-17 18-16,0-1 16,-18 1-16,-18 35 15,0-35-15,1 17 16,-1-18-1,18 1-15,0 0 0,18-1 16,17-17 0,-17-17-16,-1 17 0,18-36 15,-17 36 1,0-17-16</inkml:trace>
  <inkml:trace contextRef="#ctx0" brushRef="#br0" timeOffset="2496.5971">6738 5662 0,'0'0'16,"18"-18"-16,-1 18 0,1 18 15,0 0 1,-1-1-16,1-17 16,-18 18-16,35 17 15,-17-17-15,-18 0 0,17 17 16,-34-18-1,-1-17 1,-17 0 0,0 0-16,17-17 0,-35-1 15,35 18-15,1-17 16,-1 17 0</inkml:trace>
  <inkml:trace contextRef="#ctx0" brushRef="#br0" timeOffset="3096.6063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9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1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2">8837 5574 0,'0'18'15,"18"-18"-15,-18 17 16,17 18-16,1-17 16,0 0-16,-1 17 0,1-17 15,0-1-15,34 36 16,-52-35-1,0-1-15,-35 1 16,-18-18 0,18 0-16,-36 0 15,19 0 1,16-18-16,36 1 16</inkml:trace>
  <inkml:trace contextRef="#ctx0" brushRef="#br0" timeOffset="4559.4298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5">11642 5891 0,'0'0'0</inkml:trace>
  <inkml:trace contextRef="#ctx0" brushRef="#br0" timeOffset="5047.5559">11818 5927 0,'0'0'0,"18"0"0,-18 17 15</inkml:trace>
  <inkml:trace contextRef="#ctx0" brushRef="#br0" timeOffset="6666.9949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1">23389 5644 0,'0'18'15,"0"0"-15,0-1 0,0 1 16,0 17-16,0 36 16,0-54-16,0 19 0,18-19 15,-18 1-15,17 0 0,19-1 16,-19-17-16,19 0 15,-19 0 1,1-17-16</inkml:trace>
  <inkml:trace contextRef="#ctx0" brushRef="#br0" timeOffset="7189.6161">23654 5715 0,'-18'18'15,"18"17"-15,0 0 16,0-17-16,0-1 0,0 1 16,18 0-16,-1-1 15,1-17-15,0 0 16,17 0-16,0 0 15,-17 0-15,0-17 16</inkml:trace>
  <inkml:trace contextRef="#ctx0" brushRef="#br0" timeOffset="7589.1434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2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6">5697 7144 0,'-17'-36'0,"34"72"0,-34-89 15,-1 53 1,0 17 0,1 54-1,17-36-15,-18 18 0,18 71 16,0-71-16,0 17 16,0-17-16,18 0 0,-18 0 15,35 17 1,-17-52-16,17 0 15,0-18-15,-17 0 0</inkml:trace>
  <inkml:trace contextRef="#ctx0" brushRef="#br0" timeOffset="18803.2338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2">6050 7514 0,'0'0'0,"53"0"16,-35 0-16,17 0 0,18 0 15,-18-17-15,18 17 16,-35 0-16</inkml:trace>
  <inkml:trace contextRef="#ctx0" brushRef="#br0" timeOffset="19234.7314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9">7250 7567 0,'35'-18'16,"-70"36"-16</inkml:trace>
  <inkml:trace contextRef="#ctx0" brushRef="#br0" timeOffset="22166.6994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9">7726 7602 0,'70'-17'16,"-140"34"-16,193-52 0,-17 0 15,-71 35-15,36-18 16,-53 18-16</inkml:trace>
  <inkml:trace contextRef="#ctx0" brushRef="#br0" timeOffset="22549.9644">8608 7638 0,'0'0'15,"17"17"-15</inkml:trace>
  <inkml:trace contextRef="#ctx0" brushRef="#br0" timeOffset="23522.5553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7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007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9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3">11060 7373 0,'0'18'47,"17"17"-47,1 0 16,-18 18-1,18-18-15,-18-17 0,0 17 16,0 1-16,0-19 16</inkml:trace>
  <inkml:trace contextRef="#ctx0" brushRef="#br0" timeOffset="25546.5989">12665 7285 0,'0'0'16,"17"0"0,19 0-16,-19 0 15,19-18-15,-1 18 0,0 0 16,0 0-1,-17 0-15</inkml:trace>
  <inkml:trace contextRef="#ctx0" brushRef="#br0" timeOffset="25664.9285">12753 7479 0,'18'18'16,"-36"-36"-16,53 36 0,-17-18 0,-1 0 15,19 0-15,-1-18 0,0 18 16,1-18-16,-1 1 15</inkml:trace>
  <inkml:trace contextRef="#ctx0" brushRef="#br0" timeOffset="26029.9619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3">14711 7532 0,'0'-18'16,"0"1"0,-18 17-16</inkml:trace>
  <inkml:trace contextRef="#ctx0" brushRef="#br0" timeOffset="35874.3378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2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5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2">7585 8731 0,'0'0'15,"0"18"-15,0 17 16,0 0-16,0 36 16,0-36-16,0 1 15,0-1-15,0 0 0,0 0 16,17 18-16,1-35 16,35 0-1,-35-1-15,34-17 16,-34-17-16,0 17 0,-1-18 15,1 18-15,-18-35 16</inkml:trace>
  <inkml:trace contextRef="#ctx0" brushRef="#br0" timeOffset="37916.0804">7902 8819 0,'0'18'31,"0"0"-15,0-1-16,0 1 15,0 0-15,0 17 16,0-17-16,0-1 0,18 18 16,-18-17-16,0 0 15,18-1-15,-1-17 0,18 18 16,-17-18 0,17-18-16,-17 18 15,0 0-15,-18-17 16,0-1-16</inkml:trace>
  <inkml:trace contextRef="#ctx0" brushRef="#br0" timeOffset="38333.9701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5">7602 8696 0,'0'0'0,"18"0"16,0 0-16,35-18 16,-36 18-16,18 0 15,-17 0 1</inkml:trace>
  <inkml:trace contextRef="#ctx0" brushRef="#br0" timeOffset="39351.1935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6">9701 8784 0,'0'0'0,"18"0"0,-18-17 15,18 17-15,17 0 0,0-36 16,1 36-16,-19 0 15,1-17-15,-1 17 16</inkml:trace>
  <inkml:trace contextRef="#ctx0" brushRef="#br0" timeOffset="39778.7143">9754 8749 0,'18'0'0,"0"18"16,-18 34-1,0-34-15,17 17 16,-17 18-16,0 18 16,0-36-16,0-17 0,18 35 15,0-53 1,-18 17-16,17-17 16,1 0-16,-1 0 0,1 0 15,0-17-15,17-1 16</inkml:trace>
  <inkml:trace contextRef="#ctx0" brushRef="#br0" timeOffset="40061.1553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7">10672 8767 0,'0'0'0,"0"17"16,0 1-1,17 17-15,-17-17 0,0-1 16,18 1-16,-18 17 0,0-17 15,0 0-15,17-18 0,-17 17 16,18-17-16</inkml:trace>
  <inkml:trace contextRef="#ctx0" brushRef="#br0" timeOffset="40758.019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9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2">12188 8872 0,'0'-17'0,"18"17"16,0 0-16,17-18 15,0 0-15,18 1 16,-35 17-16,0 0 0,-1-18 16,-17 36-1</inkml:trace>
  <inkml:trace contextRef="#ctx0" brushRef="#br0" timeOffset="41857.7271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01">13018 8978 0,'17'0'31,"1"0"-31,-1 0 0,19 0 16,-19 0-16,1-17 15,0 17 1</inkml:trace>
  <inkml:trace contextRef="#ctx0" brushRef="#br0" timeOffset="42680.9188">13194 8819 0,'18'0'16,"-1"0"-16,1 0 15,17 18-15,-17 0 16,-18-1-16,17 19 16,-17-19-16,0 1 0,0 0 15,-17-18-15,17 17 0,-18 1 16,18-1 0,0 1-1,18-18-15,-1 18 16,1-18-16,0 0 15,-1 0-15</inkml:trace>
  <inkml:trace contextRef="#ctx0" brushRef="#br0" timeOffset="43043.7662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4">14393 9560 0,'0'0'0,"18"0"0,0 0 31,17-17-15</inkml:trace>
  <inkml:trace contextRef="#ctx0" brushRef="#br0" timeOffset="43589.1637">14764 9525 0,'17'0'16,"1"0"-16,0-18 0</inkml:trace>
  <inkml:trace contextRef="#ctx0" brushRef="#br0" timeOffset="43816.8695">15293 9419 0,'0'0'15,"35"-17"-15,-17-1 16,-1 0-16,1 18 15,0-17-15,-1-1 0</inkml:trace>
  <inkml:trace contextRef="#ctx0" brushRef="#br0" timeOffset="43938.5432">15416 9437 0,'0'17'15,"0"-34"-15,18 34 0,0-17 16</inkml:trace>
  <inkml:trace contextRef="#ctx0" brushRef="#br0" timeOffset="44672.6296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2">17074 8767 0,'36'0'16,"-19"-18"0,19 0-16,-19 18 15,1 0 1</inkml:trace>
  <inkml:trace contextRef="#ctx0" brushRef="#br0" timeOffset="45073.2308">17127 8802 0,'0'35'16,"0"-70"-16,18 88 0,-18 0 16,18-18-16,-1 0 15,1 0-15,0-17 16,-1 0-16,18-18 15,-17 0-15,0 0 16,-1-36 0</inkml:trace>
  <inkml:trace contextRef="#ctx0" brushRef="#br0" timeOffset="45413.7295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3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2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3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6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9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5">20479 8749 0,'17'-18'15,"1"18"-15,17-17 16,-17 34 0,-18 1-1,0 0 1,-18-18-16,1 17 15,-1-17-15</inkml:trace>
  <inkml:trace contextRef="#ctx0" brushRef="#br0" timeOffset="48697.9686">20479 8749 0,'17'35'0,"-34"-70"0,34 70 0,-17-17 15,0 17 1,0 18 0,18-35-16,-18 17 15,0-17-15,18 17 0,-1-18 16,1 1-16,0-18 15,-1 0-15,1 0 16,17-18 0</inkml:trace>
  <inkml:trace contextRef="#ctx0" brushRef="#br0" timeOffset="48865.6369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8">21255 9402 0,'18'0'15,"52"35"1,-35 0 0,54 18-16,-54-18 15,0 1-15,0-19 0,36 36 16,-36-35-16,-17-1 16,-1-17-16,1 18 15,-36-18 1,1 0-1</inkml:trace>
  <inkml:trace contextRef="#ctx0" brushRef="#br0" timeOffset="50728.2247">21696 9331 0,'0'0'0,"-18"18"0,-52 52 15,17-35-15,-18 54 16,36-54-16,0 0 0,-1 0 16,19 1-16,-1-1 0,-17 18 15,17-35-15</inkml:trace>
  <inkml:trace contextRef="#ctx0" brushRef="#br0" timeOffset="61378.4075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7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7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5">20920 11624 0,'0'0'16,"53"-18"-16,-36 1 0,19 17 0,34-18 16,-52 18-16,-1 0 15,19 0 1,-19 0-16</inkml:trace>
  <inkml:trace contextRef="#ctx0" brushRef="#br0" timeOffset="67834.5746">21449 10971 0,'18'0'31,"17"0"-15,0 0-16,0-17 15,-17 17 1,0 0-16</inkml:trace>
  <inkml:trace contextRef="#ctx0" brushRef="#br0" timeOffset="68039.1294">21502 11042 0,'-18'53'16,"36"-106"-16,-36 124 0,18-1 15,0-52 1,0-1-16,35 19 16,-17-19-16,0-17 0,17 0 15,0 0-15,-17 0 16,0 0-16</inkml:trace>
  <inkml:trace contextRef="#ctx0" brushRef="#br0" timeOffset="68246.4224">21749 11042 0,'0'35'16,"0"-17"-16,0 17 16,17-17-16,-17-1 0,0 1 0,18-18 15,0 18 1,-1-1-16</inkml:trace>
  <inkml:trace contextRef="#ctx0" brushRef="#br0" timeOffset="68568.7684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3">22595 11518 0,'18'-17'15,"17"17"1,-17 0-16,0-18 16,17 18-16,0 0 15,0 0-15,18 0 16,-35 0-16,0 0 15</inkml:trace>
  <inkml:trace contextRef="#ctx0" brushRef="#br0" timeOffset="71921.1541">22684 11642 0,'35'0'15,"-70"0"-15,105 0 0,-52 0 0,52 0 16,-34-18-16,-19 18 15</inkml:trace>
  <inkml:trace contextRef="#ctx0" brushRef="#br0" timeOffset="72651.2764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1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04">24007 10936 0,'0'-18'16,"17"18"0,18-17-1,1 17-15,17-18 16,-36 18-16,19 0 16,-19 0-1,1 0-15</inkml:trace>
  <inkml:trace contextRef="#ctx0" brushRef="#br0" timeOffset="75292.4934">24059 10936 0,'-17'35'16,"34"-70"-16,-34 106 15,34-54-15,1 19 0,0-1 16,-1-17-16,19 17 16,-19-18-16,19 1 15,-19-18-15,18 0 16,-35-18-16</inkml:trace>
  <inkml:trace contextRef="#ctx0" brushRef="#br0" timeOffset="75470.4519">24324 10989 0,'0'35'0,"0"-70"0,0 88 15,0 0-15,0-35 16,0 17 0,18-18-16,-1-17 15,1 0-15</inkml:trace>
  <inkml:trace contextRef="#ctx0" brushRef="#br0" timeOffset="75761.6111">24448 10883 0,'17'-17'16,"1"17"-1,17 0 1,-17 0-16,-1 0 0,1 17 16,0-17-16,-1 18 0,1 35 15,0-18-15,-18 0 16,0 1-16,17 17 15,-17-18-15,0-18 16,-17 19 0,-1-19-16,0-17 15,1-17-15,-1-1 16,0 0-16</inkml:trace>
  <inkml:trace contextRef="#ctx0" brushRef="#br0" timeOffset="76236.8616">24959 11448 0,'0'0'0,"18"17"15,-18 1-15,17 0 16,36 17-16,-35 0 15,17-17-15,-17-1 0,17 1 16,0 0-16,-17-1 16,17 1-16,-17 0 15,0-18-15,-1 0 16</inkml:trace>
  <inkml:trace contextRef="#ctx0" brushRef="#br0" timeOffset="76423.0544">25241 11412 0,'0'0'0,"-17"18"0,-19 53 16,1-36 0,-18 35-16,18-34 15,17-1-15,-35 18 16,36-35-16,-19 34 15</inkml:trace>
  <inkml:trace contextRef="#ctx0" brushRef="#br0" timeOffset="79880.9621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03">21114 12347 0,'35'-17'16,"-17"17"-16,-1-18 0,19 18 15,-19 0-15,1 0 16,0 0-16</inkml:trace>
  <inkml:trace contextRef="#ctx0" brushRef="#br0" timeOffset="80208.8567">21114 12383 0,'0'0'0,"17"35"0,-17-18 16,18 1-16,0 0 15,-1-1-15,1 1 0,17 17 16,-17-35-16,17 18 16</inkml:trace>
  <inkml:trace contextRef="#ctx0" brushRef="#br0" timeOffset="80376.4149">21361 12400 0,'0'35'0,"0"-70"0,0 88 16,0-35-16,0-1 0,0 1 15,17-18 1,1 0-16,0 0 16,-1 0-16</inkml:trace>
  <inkml:trace contextRef="#ctx0" brushRef="#br0" timeOffset="80637.8321">21431 12294 0,'0'-17'16,"18"17"-1,0 0-15,17 35 16,-18-35-16,1 18 16,0-1-16,-1-17 0,1 36 15,0-19 1,-18 18-1,-18 1-15,18-19 16,-18 1 0,1-18-16,-1-18 15,0 1 1,1 17-16,34 17 31</inkml:trace>
  <inkml:trace contextRef="#ctx0" brushRef="#br0" timeOffset="80860.7997">21890 12647 0,'18'0'16,"-36"0"-16,53 0 0,-17 0 0,35 0 15,-36 0 1,1 0-16</inkml:trace>
  <inkml:trace contextRef="#ctx0" brushRef="#br0" timeOffset="80975.4122">21890 12823 0,'0'0'16,"0"18"-16,0 0 0,35-18 16,-17 0-16,35 0 15,-36 0-15</inkml:trace>
  <inkml:trace contextRef="#ctx0" brushRef="#br0" timeOffset="81732.5796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3">23107 12453 0,'0'0'16,"-18"0"-16,18 53 15,0 0 1,0 0-16,0 0 0,18 53 16,0-54-16,17 37 15,-17-54-15,17-17 16,18 17 0,-36-35-16,19 0 0</inkml:trace>
  <inkml:trace contextRef="#ctx0" brushRef="#br0" timeOffset="82281.6516">23354 12647 0,'18'18'16,"17"-1"0,-18 1-16,36 17 15,-35-17-15,17 0 16,-35-1-16,0 1 15,-17 17 1,-19 0-16,19-17 16,-1 0-16,18-1 0,0 1 15,18-18 1,17 0 0,-17 0-16,-1 0 15,-17-18-15</inkml:trace>
  <inkml:trace contextRef="#ctx0" brushRef="#br0" timeOffset="82410.1765">23372 12823 0,'0'0'16,"35"0"-16,0 0 0,0 0 16,18 0-16,-17 0 15,-19 0-15,1 0 16,-1-17-16,1 17 0</inkml:trace>
  <inkml:trace contextRef="#ctx0" brushRef="#br0" timeOffset="82610.0957">23707 12383 0,'0'0'0,"53"17"16,-36-17-16,36 0 16,-35 0-16,-1 0 15,1-17 1</inkml:trace>
  <inkml:trace contextRef="#ctx0" brushRef="#br0" timeOffset="82762.1297">23742 12383 0,'0'0'16,"0"52"-16,0-16 0,0-1 16,0 0-16,18-17 0,-1 35 15,1-36-15,0 1 16,-1 0-16,18-18 16,-35-18-1</inkml:trace>
  <inkml:trace contextRef="#ctx0" brushRef="#br0" timeOffset="82932.6631">23936 12488 0,'0'0'16,"0"53"-16,0-35 0,0 0 15,18 17-15,-1-18 16,1-17-1,0 0-15,-1 0 0</inkml:trace>
  <inkml:trace contextRef="#ctx0" brushRef="#br0" timeOffset="83211.5175">24095 12365 0,'0'0'0,"17"18"15,1-18-15,0 17 0,-1-17 16,1 18-16,0-1 16,-1-17-1,-17 36-15,0-1 16,18-17-16,-18 17 16,0-17-16,17 17 15,-17-18-15,0 1 16,-17-18-1,17-18 1,-18 1 0,1 17-16</inkml:trace>
  <inkml:trace contextRef="#ctx0" brushRef="#br0" timeOffset="83478.3757">24377 12277 0,'53'17'16,"-106"-34"-16,124 70 0,-36-18 0,18 53 15,17 36 1,-34-72-16,-19 19 0,18 52 15,-17-70 1,-18 18-16,-35 17 16,0-35-16,-1-18 0,1 18 15,0-17-15,-1-1 0</inkml:trace>
  <inkml:trace contextRef="#ctx0" brushRef="#br0" timeOffset="85274.3776">5539 8202 0,'-18'0'16,"36"0"15,52 0-31,-17 0 15,18 18-15,17-18 0,124 0 16,-71-18-16,17 18 16,195-35-1,-159 17-15,18 1 0,0-1 16,176-17-16,-212 17 16,-17 0-16,52 1 15,-175 17-15,-19 0 16</inkml:trace>
  <inkml:trace contextRef="#ctx0" brushRef="#br0" timeOffset="86648.0932">25241 12735 0,'53'-17'16,"-35"-1"0,17 18-16,18-18 15,-35 18-15</inkml:trace>
  <inkml:trace contextRef="#ctx0" brushRef="#br0" timeOffset="86770.3278">25294 12806 0,'35'0'16,"-17"-18"-16,0 18 0,17-17 15</inkml:trace>
  <inkml:trace contextRef="#ctx0" brushRef="#br0" timeOffset="87454.2429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1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4">26405 12312 0,'0'0'16,"18"53"-16,-18-18 0,0 0 0,18 18 15,-1-35 1,1 17-16,0-35 16,-1 0-16,19 0 15,-19-17-15</inkml:trace>
  <inkml:trace contextRef="#ctx0" brushRef="#br0" timeOffset="88138.8791">26617 12418 0,'0'35'0,"0"-70"0,0 88 16,18-36-16,-18 1 0,17-18 16,1 0-16,0 0 15</inkml:trace>
  <inkml:trace contextRef="#ctx0" brushRef="#br0" timeOffset="88433.5006">26758 12188 0,'35'0'0,"1"18"15,-1 0-15,0-1 16,-17-17-16,17 18 15,-17 17-15,0-17 16,-18 0-16,0 17 0,0-17 16,0 34-1,0-16-15,0-19 0,17 1 16,-17 17-16,-17-35 47,-1-17-32,-17 17-15,-1 0 0,1 0 16</inkml:trace>
  <inkml:trace contextRef="#ctx0" brushRef="#br0" timeOffset="90858.4537">20726 13300 0,'53'0'16,"-18"0"0,0 0-16,18 0 0,0 0 0,18 0 15,-1 0-15,-17 0 0,-18 0 16</inkml:trace>
  <inkml:trace contextRef="#ctx0" brushRef="#br0" timeOffset="95140.5481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3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5">20690 14340 0,'18'0'16,"0"0"-16,-1 0 15,19 0-15,-1 0 16,-17 0-16,-1 0 0,18 0 16,-17 0-16,0 0 15,-18-17-15</inkml:trace>
  <inkml:trace contextRef="#ctx0" brushRef="#br0" timeOffset="97436.3461">20761 14411 0,'18'71'16,"-36"-142"-16,53 194 0,-17-87 15,0-1-15,-1-17 16,1-1-16,-1-17 15,1 0 1,-18-17-16</inkml:trace>
  <inkml:trace contextRef="#ctx0" brushRef="#br0" timeOffset="97681.9363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4">21819 14834 0,'36'0'15,"-1"0"-15,-17 0 0,17 0 16,-18 0-16,19 0 16,-19 0-16,1 0 0</inkml:trace>
  <inkml:trace contextRef="#ctx0" brushRef="#br0" timeOffset="99211.5848">21908 14993 0,'0'0'0,"17"18"0,1-18 16,35 0-16,17-18 16,-34 0-16</inkml:trace>
  <inkml:trace contextRef="#ctx0" brushRef="#br0" timeOffset="99805.8556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1">23072 14429 0,'0'-36'16,"0"72"-16,-18-72 0,0 36 0,1 36 16,-1-1-16,18 18 15,-18 0-15,18 0 0,0 70 16,18-70-1,0 0-15,-1-18 0,1 1 0,35-1 16,-35-18 0,17-17-16,-17 0 0,17-35 15</inkml:trace>
  <inkml:trace contextRef="#ctx0" brushRef="#br0" timeOffset="100403.6156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2">23336 14817 0,'53'0'16,"-35"-18"-16,17 18 0,53-18 15,-52 18-15,16-35 16</inkml:trace>
  <inkml:trace contextRef="#ctx0" brushRef="#br0" timeOffset="100984.7488">23742 14340 0,'18'0'15,"-1"0"-15,1 0 0,0 0 16,-1 0-16,1 0 16,-1 0-16,19 0 15,-36-17 1</inkml:trace>
  <inkml:trace contextRef="#ctx0" brushRef="#br0" timeOffset="101146.1401">23760 14429 0,'0'0'0,"0"35"0,0-17 0,35 34 15,-17-16 1,-1-19-16,1-17 16,-1 18-16,19-18 15,-19 0-15</inkml:trace>
  <inkml:trace contextRef="#ctx0" brushRef="#br0" timeOffset="101390.587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3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07">25047 14623 0,'71'0'15,"-142"0"-15,177 0 16,-71-18-16,-17 18 0,17 0 0,1 0 16</inkml:trace>
  <inkml:trace contextRef="#ctx0" brushRef="#br0" timeOffset="102464.6301">25153 14834 0,'0'0'16,"53"18"-16,-18-18 0,-17 0 16,17 0-1</inkml:trace>
  <inkml:trace contextRef="#ctx0" brushRef="#br0" timeOffset="103315.6209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4">26564 14111 0,'-17'0'16,"-1"18"-16,0-1 0,-17 54 16,17 0-16,1 52 15,17-35-15,0-17 16,17 87-1,36-34-15,-35-89 16,17 1-16,0-1 0,18 0 16,-35-17-16,0-18 15,-18-18 1</inkml:trace>
  <inkml:trace contextRef="#ctx0" brushRef="#br0" timeOffset="104454.2343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2">27517 14129 0,'0'0'0,"35"0"16,0-18-16,-17 18 15,17-18-15,-17 18 0,-1-17 16,1 17-16,-18-18 0,18 18 15,-36 0-15,0 0 16</inkml:trace>
  <inkml:trace contextRef="#ctx0" brushRef="#br0" timeOffset="104845.7623">27570 14146 0,'0'0'16,"17"36"-16,-17-19 15,0 36-15,18-17 16,0 34-16,-18-52 15,17 17 1,-17-17-16,18-18 0,-1 0 16,1 0-16,0-18 15</inkml:trace>
  <inkml:trace contextRef="#ctx0" brushRef="#br0" timeOffset="105189.3016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7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6">27270 14728 0,'17'-35'15,"-17"53"17,0 17-17,0-17-15,18-1 16,-18 19-16,0-19 15</inkml:trace>
  <inkml:trace contextRef="#ctx0" brushRef="#br0" timeOffset="107965.0706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06">28963 14252 0,'18'0'16,"-1"0"-1,1 0 1,17 0-16,-17-17 16,0 17-16,-1 0 0,18-18 15,-17 18 1,-18-18-16,-18 18 15</inkml:trace>
  <inkml:trace contextRef="#ctx0" brushRef="#br0" timeOffset="108559.8089">29051 14376 0,'18'70'15,"-36"-140"-15,54 176 0,16-71 16,-16-18-16,-1 1 15,-17-18-15,-1 0 0,1 0 16</inkml:trace>
  <inkml:trace contextRef="#ctx0" brushRef="#br0" timeOffset="108743.0731">29333 14393 0,'0'0'16,"0"53"-16,0-17 0,18-1 16,0-18-1,-18 1-15,17-18 16,1 0-16,0 0 0,-1 0 16</inkml:trace>
  <inkml:trace contextRef="#ctx0" brushRef="#br0" timeOffset="109042.8774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8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3">23460 11977 0,'17'0'31,"54"0"-31,-1-18 16,107 18-16,-71 0 15,141 0-15,-89 0 16,160-17-1,-142 17-15,1-18 16,-1 18-16,-35-18 0,71 18 16,-142 0-16,-34 0 15,-19 0-15,1 0 0</inkml:trace>
  <inkml:trace contextRef="#ctx0" brushRef="#br0" timeOffset="112314.3467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4">28205 13529 0,'17'71'16,"-34"-142"-16,52 177 0,18-36 16,-36-34-16,1-1 15,17 0-15,-17-17 0,17 0 16,-17-18-16,17 0 0,18 0 16,-35-18-16,17 0 15,-35 1-15,0-1 16,0 0-16,-18 18 0</inkml:trace>
  <inkml:trace contextRef="#ctx0" brushRef="#br0" timeOffset="113442.3091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1">20285 15381 0,'17'0'15,"1"-18"1,17 18-16,53 0 16,-17 0-16,123 18 15,-88 0 1,17-1-16,18-17 0,-17 18 0,158-18 16,-158 0-1,70 0-15,-141 0 16,-18-18-16</inkml:trace>
  <inkml:trace contextRef="#ctx0" brushRef="#br0" timeOffset="122917.9661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6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2">24730 7497 0,'0'0'15,"0"-18"-15,17 0 16,1 18-16,0-17 16,-1 17-16,1 0 0,0 0 15,-1 0-15,1 0 16,-1 0-16</inkml:trace>
  <inkml:trace contextRef="#ctx0" brushRef="#br0" timeOffset="124757.1714">24800 7479 0,'0'0'16,"0"35"-16,0-17 0,0-1 16,18 19-16,0-19 0,17 36 15,-18-17-15,1-1 16,0 0-16,-1-35 16,-17 18-16</inkml:trace>
  <inkml:trace contextRef="#ctx0" brushRef="#br0" timeOffset="125088.0519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6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3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8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2">5327 15663 0,'-18'0'0,"36"0"31,35 18-15,-18-18-16,0 0 0,1 0 15,17 0 1,-36 0-16,1 0 0,-36 0 16,1 0-1</inkml:trace>
  <inkml:trace contextRef="#ctx0" brushRef="#br0" timeOffset="150962.8546">5309 15628 0,'0'35'16,"0"1"-16,18 34 16,-18-17-16,0 53 15,0-53-15,0 35 16,18-53-16,-1 1 15,1-19-15,17 1 16,-17-18-16,35-35 16,-36 17-1</inkml:trace>
  <inkml:trace contextRef="#ctx0" brushRef="#br0" timeOffset="151358.2037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1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9">6650 16298 0,'0'0'16,"18"18"-16,-1 0 16,36-1-16,-35-17 15,35 0-15,-36 0 16,1 0-16,-18-17 16</inkml:trace>
  <inkml:trace contextRef="#ctx0" brushRef="#br0" timeOffset="152871.1685">6738 16439 0,'53'36'0,"-106"-72"0,124 89 15,-36-53-15,-17 0 16,34 0-16</inkml:trace>
  <inkml:trace contextRef="#ctx0" brushRef="#br0" timeOffset="153683.9655">7408 15558 0,'0'0'16,"18"0"-1,35 35 1,-18-35-16,0 17 0,71 1 16,-70-18-16,87 0 15,-70 0-15,-18 0 16,36 0-1,-54 0-15,-17-18 16</inkml:trace>
  <inkml:trace contextRef="#ctx0" brushRef="#br0" timeOffset="154006.9112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1">8326 15469 0,'17'18'16,"1"17"-16,-18 1 16,35 69-16,-17-34 15,-18-18-15,17 17 16,1-17-16,-18 53 15,18-71-15,-18-17 0,0 0 16,0-1-16</inkml:trace>
  <inkml:trace contextRef="#ctx0" brushRef="#br0" timeOffset="157125.5421">8749 15857 0,'0'18'16,"18"-18"15</inkml:trace>
  <inkml:trace contextRef="#ctx0" brushRef="#br0" timeOffset="157514.7616">9049 15522 0,'17'0'31,"19"0"-15,-1 0-1,-17 0-15,17 0 0,18-17 16,-36 17-16,19-18 16</inkml:trace>
  <inkml:trace contextRef="#ctx0" brushRef="#br0" timeOffset="157843.2231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3">10389 16581 0,'0'17'0,"0"36"15,0 0 1,0 53-16,0-36 16,18 54-16,-18-54 15,18 19-15,-18-72 16,17 19-1,1-19-15,0-34 16</inkml:trace>
  <inkml:trace contextRef="#ctx0" brushRef="#br0" timeOffset="159590.6109">10707 16986 0,'-18'18'16,"36"-36"-16,-18 18 16,17 0-1</inkml:trace>
  <inkml:trace contextRef="#ctx0" brushRef="#br0" timeOffset="160005.531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3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3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4">7250 10160 0,'0'-18'31,"0"36"-15,17 0-1,-17 17-15,0 0 0,0 71 16,0-53-16,0 35 16,0-35-16,0-18 15,0 18-15,0-17 0,0 16 16,18-16-1,-18-19-15,0 1 16,0-36 0</inkml:trace>
  <inkml:trace contextRef="#ctx0" brushRef="#br0" timeOffset="164644.2927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9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7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4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6">14640 16475 0,'53'-18'15,"-106"36"-15,124-36 0,-36 0 16,0 1-16,-17 17 15</inkml:trace>
  <inkml:trace contextRef="#ctx0" brushRef="#br0" timeOffset="170427.7087">14693 16722 0,'0'0'15,"53"17"-15,-18-17 0,36-35 16,-36 17-16,36-17 15</inkml:trace>
  <inkml:trace contextRef="#ctx0" brushRef="#br0" timeOffset="171591.0912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5">16016 15822 0,'18'0'31,"-1"0"-31,1-18 16,0 18-16,17-17 0,-17 17 16,-1 0-16,19-18 15,-36 1-15</inkml:trace>
  <inkml:trace contextRef="#ctx0" brushRef="#br0" timeOffset="172245.8137">16034 15840 0,'17'17'15,"-34"-34"-15,34 52 0,-17-17 0,0 52 16,0-35-16,0 54 15,0-54-15,0 0 16,18 1-16,-18-19 0,18 1 16,17-1-16,-17-17 15,17 0 1,-17 0-16,-1-35 16</inkml:trace>
  <inkml:trace contextRef="#ctx0" brushRef="#br0" timeOffset="172484.4875">16316 15893 0,'0'17'15,"0"1"-15,0 0 0,0 17 16,0-18-16,0 1 15,0 0-15,0-1 0,18 1 16,-1 0-16,1-18 16,0 0-1,-1 0-15,1 0 16</inkml:trace>
  <inkml:trace contextRef="#ctx0" brushRef="#br0" timeOffset="172813.1524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01">17357 15910 0,'-18'0'0,"18"-17"31,18 17-31,17 0 16,18-18 0,-35 18-16,52 0 15,-35 0-15,18-18 16,-17 18-16,-19-17 16,-52 17-1</inkml:trace>
  <inkml:trace contextRef="#ctx0" brushRef="#br0" timeOffset="174559.6508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6">17956 15857 0,'0'18'0,"18"17"16,-18 1-16,0-1 15,18 53-15,-1-35 16,-17 0-16,18 17 16,-18-34-16,18-1 15,-1 0-15,-17-17 16</inkml:trace>
  <inkml:trace contextRef="#ctx0" brushRef="#br0" timeOffset="175171.6251">18150 16175 0,'0'0'16,"0"18"-16</inkml:trace>
  <inkml:trace contextRef="#ctx0" brushRef="#br0" timeOffset="175549.5521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3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5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7">19032 16933 0,'0'36'16,"0"-1"-16,0 0 16,0 0-16,0 54 15,0-54-15,0 18 16,0-18-16,0-17 15,18-1-15,-18-34 16,18 17 0</inkml:trace>
  <inkml:trace contextRef="#ctx0" brushRef="#br0" timeOffset="176972.7342">19244 17127 0,'0'0'16,"-18"0"-16,36 0 0,0-17 15</inkml:trace>
  <inkml:trace contextRef="#ctx0" brushRef="#br0" timeOffset="177307.8742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1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8">20585 15822 0,'0'-18'15,"17"18"1,1 0-1,0 0-15,-1 18 16,1-18-16,-1 0 0,1 0 16,17 0-16,-35-18 15,18 18 1,0 0-16,-18-17 16</inkml:trace>
  <inkml:trace contextRef="#ctx0" brushRef="#br0" timeOffset="179832.7535">20902 15646 0,'0'17'15,"0"19"1,0-1-16,18 0 15,-18-17-15,0 17 0,17 18 16,1-35-16,-18-1 16,0 1-1</inkml:trace>
  <inkml:trace contextRef="#ctx0" brushRef="#br0" timeOffset="180360.0974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4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001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1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4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01">23266 16245 0,'17'18'31,"-17"17"-31,18-17 16,0 17-16,-1 53 15,-17-35-15,18-17 0,-18 69 16,18-69-1,-18-19-15,17 36 16,-17-35-16,18-18 16</inkml:trace>
  <inkml:trace contextRef="#ctx0" brushRef="#br1" timeOffset="199979.9645">23566 16598 0,'-18'18'16</inkml:trace>
  <inkml:trace contextRef="#ctx0" brushRef="#br1" timeOffset="200348.4284">23848 16316 0,'17'0'31,"36"-18"-15,-17 1-16,-1 17 0,18-18 15,-36 0 1,1 18-16,-36 0 31,-17 0-15</inkml:trace>
  <inkml:trace contextRef="#ctx0" brushRef="#br1" timeOffset="200637.0793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06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3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5">25100 16598 0,'0'18'15,"0"-1"-15,18-17 0,17 36 16,-17-36-16,-1 17 0,36-17 16,-35 18-1,0-18-15,-1 0 16,1 18-16,-1-18 0,1 17 15</inkml:trace>
  <inkml:trace contextRef="#ctx0" brushRef="#br1" timeOffset="204478.1943">25277 16581 0,'-53'35'16,"35"-18"-16,0 1 0,-35 35 16,36-18-16,-36 18 15,18-17 1</inkml:trace>
  <inkml:trace contextRef="#ctx0" brushRef="#br1" timeOffset="212342.8224">27305 7849 0,'35'36'15,"-35"-19"-15,18 1 0,-18 17 16,0 0-16,0 1 0,0 87 15,0-70 1,0 71-16,0-72 16,0 1-16,18-35 0,-18 0 15</inkml:trace>
  <inkml:trace contextRef="#ctx0" brushRef="#br1" timeOffset="212476.0744">27605 8255 0</inkml:trace>
  <inkml:trace contextRef="#ctx0" brushRef="#br1" timeOffset="212919.9565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9">28522 7373 0,'18'-18'16,"-1"18"-16,-17 18 15,0 17 1,0 1-16,0 34 15,0-35-15,18 54 16,0-72-16,35 36 16,-18-35-16,18-1 15,-18 1-15,-17-18 16,17 0-16,-17 0 0,-1-18 16,1 18-16,-36 0 15</inkml:trace>
  <inkml:trace contextRef="#ctx0" brushRef="#br2" timeOffset="227174.4748">8273 15610 0,'-18'0'32,"18"-17"-17,0-1 16</inkml:trace>
  <inkml:trace contextRef="#ctx0" brushRef="#br2" timeOffset="227475.6471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228148.1398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228279.6693">8643 15081 0,'-18'0'15,"36"0"-15</inkml:trace>
  <inkml:trace contextRef="#ctx0" brushRef="#br2" timeOffset="228642.2015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229220.0952">10054 16686 0,'0'0'15,"0"18"-15,53 17 16,-18 1-16,18-1 16,18 0-16,-1-17 0,19-1 0,-1 19 15,18-36-15,88 35 16,-106-17-16,106 35 15,-106-36-15,36 18 16,-72-17-16,-34 0 16,17-1-1,-52-17-15</inkml:trace>
  <inkml:trace contextRef="#ctx0" brushRef="#br2" timeOffset="229610.1323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229743.2979">10883 17709 0,'-17'0'15,"17"-17"1</inkml:trace>
  <inkml:trace contextRef="#ctx0" brushRef="#br2" timeOffset="230133.4679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231106.7596">17745 16069 0,'17'18'0,"1"-1"15,0 1-15,87 17 16,-52-17-16,89 35 15,-54-36-15,-18 1 16,-17 0-16,18-1 0,-18 1 16,0-18-16,-18 18 0,18-1 15,-53 1 1</inkml:trace>
  <inkml:trace contextRef="#ctx0" brushRef="#br2" timeOffset="231512.2803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231612.4023">18027 15558 0,'-18'0'15</inkml:trace>
  <inkml:trace contextRef="#ctx0" brushRef="#br2" timeOffset="231979.2551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232463.1003">18891 17039 0,'0'0'0,"0"18"0,18-18 0,0 17 15,17-17-15,18 18 0,53-18 16,-36 0-16,1 0 15,35 0-15,-54-18 16,1 18-16,-17 0 0,17 18 16</inkml:trace>
  <inkml:trace contextRef="#ctx0" brushRef="#br2" timeOffset="232780.8245">18979 17445 0,'-17'53'16,"34"-106"-16,-52 141 0,35 0 16,18-52-16,-1 16 15,1-34-15,35 17 16,-35-35-16,17 0 15,-17 0-15,-1-35 16,1 17-16,-18-17 16,-18 0-16,18 17 15,-35-52 1,17 52-16,-17-17 16,17 35-16</inkml:trace>
  <inkml:trace contextRef="#ctx0" brushRef="#br2" timeOffset="232914.0132">19315 17604 0,'0'17'15,"0"-34"1,17 17-16,-17-18 0</inkml:trace>
  <inkml:trace contextRef="#ctx0" brushRef="#br2" timeOffset="233207.172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234358.2438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234503.4823">27887 9737 0,'-18'-18'15,"36"18"17</inkml:trace>
  <inkml:trace contextRef="#ctx0" brushRef="#br2" timeOffset="234720.6082">28187 9402 0,'18'-18'15,"17"0"-15,-17 1 0,17-1 0,0 0 16,0 1 0,-17 17-16,0 0 0</inkml:trace>
  <inkml:trace contextRef="#ctx0" brushRef="#br2" timeOffset="234988.3385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235315.1786">28646 9084 0,'17'-35'15,"-34"70"-15,52-70 0,-35 52 16,0 19 0,-18-1-16,18 0 15,0 1-15,0 34 16,18-52-16,-1 17 0,54 0 16,-36-17-1,1-18-15,-1 0 0,18 0 16,-18 0-16,-17 0 15,-36 0 1</inkml:trace>
  <inkml:trace contextRef="#ctx0" brushRef="#br2" timeOffset="238124.2179">18239 15716 0,'-18'0'15,"36"0"17,-1 0-32,1 0 15,17-17 1,-35-1-16,18 18 0</inkml:trace>
  <inkml:trace contextRef="#ctx0" brushRef="#br2" timeOffset="239632.6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239738.1299">24024 17974 0,'0'0'15,"0"18"-15</inkml:trace>
  <inkml:trace contextRef="#ctx0" brushRef="#br2" timeOffset="240131.8054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240437.4763">24571 17374 0,'0'0'16,"0"18"-1,0 0-15,0 35 16,0-36-16,0 36 16,18-18-16,-18-17 15,35 17-15,-17-35 16,-1 18-16,1-18 15,-1-18-15,1 1 16,0 17-16</inkml:trace>
  <inkml:trace contextRef="#ctx0" brushRef="#br2" timeOffset="240592.4708">24871 17463 0,'17'0'16,"-34"0"-16,52 0 0,-17-18 0,-1 18 16,1 0-16,0 0 15</inkml:trace>
  <inkml:trace contextRef="#ctx0" brushRef="#br2" timeOffset="240759.8942">25135 17321 0,'0'36'15,"0"-19"-15,0 1 0,0 35 16,18 0 0,-18-36-16,0 19 15</inkml:trace>
  <inkml:trace contextRef="#ctx0" brushRef="#br2" timeOffset="241156.9503">25241 18027 0,'0'-18'16,"0"1"-1,18 17 1,0 0-1,17 35 1,-18-35-16,54 53 16,-53-35-16,35-1 15,-18 1-15,0-1 0,36 1 16,-36 0-16,-17-18 16,-1 17-16,-17-34 31</inkml:trace>
  <inkml:trace contextRef="#ctx0" brushRef="#br2" timeOffset="241346.2162">25647 17886 0,'0'0'0,"-18"17"0,-35 54 15,18-36-15,-18 71 16,18-53-16,17-18 16,-35 54-1,36-54-15</inkml:trace>
  <inkml:trace contextRef="#ctx0" brushRef="#br2" timeOffset="242659.6488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252651.048">1499 2822 0,'-17'18'0,"17"0"15,0-1-15,-18 71 16,0-35-16,18 0 16,0-18-16,0 18 0,0-17 0,0 17 15,0-18-15,0 0 0</inkml:trace>
  <inkml:trace contextRef="#ctx0" brushRef="#br2" timeOffset="252994.7857">1376 5062 0,'0'36'16,"0"-1"-16,0 18 0,0 0 15,-18 0-15,18 17 16,0 18-16,0-17 0,0 0 16</inkml:trace>
  <inkml:trace contextRef="#ctx0" brushRef="#br2" timeOffset="254430.0293">4921 2805 0,'0'17'47,"0"1"-31,18 17-16,-18-17 0,18-1 15,-18 1-15,17 0 16,1-18-16,-18 17 15,0 1-15</inkml:trace>
  <inkml:trace contextRef="#ctx0" brushRef="#br2" timeOffset="254596.2937">4939 3087 0,'18'-18'15,"-36"36"-15,53-36 0,0-17 16,-17 35-16,17-18 16,-17 18-16,0-17 0,-18 34 15</inkml:trace>
  <inkml:trace contextRef="#ctx0" brushRef="#br2" timeOffset="254858.1598">4974 3228 0,'35'0'15,"-17"-18"-15,0 18 16,-1-17-16,1 17 16,-18 17-1,0 19 1,-18-1-16,18 0 15,-17-17-15,34 17 16,-17-17-16,18-18 0,-18 17 16,35-17-16,1 0 15,-19 0-15,1 0 0,-1 0 16</inkml:trace>
  <inkml:trace contextRef="#ctx0" brushRef="#br2" timeOffset="255403.3013">4904 4621 0,'0'0'0,"17"0"16,-17 36-1,18-19-15,-18 36 16,18-35-16,-1 17 16,1-17-16,-1-1 15,-17 1-15,18-18 0,-18 18 16</inkml:trace>
  <inkml:trace contextRef="#ctx0" brushRef="#br2" timeOffset="255565.1024">4957 4957 0,'0'0'16,"17"-18"-16,1 0 0,-18 1 15,35 17 1</inkml:trace>
  <inkml:trace contextRef="#ctx0" brushRef="#br2" timeOffset="255821.0735">4992 5062 0,'0'0'0,"17"0"0,19 0 16,-19 0-16,-17 18 15,0 0 1,0-1-16,0 1 16,0 17-16,0-17 15,0-1-15,0 1 16,36-18-1,-19 0-15,19 0 16,-19-18-16,1 1 0</inkml:trace>
  <inkml:trace contextRef="#ctx0" brushRef="#br2" timeOffset="256342.2045">7038 2822 0,'0'36'16,"0"16"-1,18-16-15,-1 34 16,-17-34-16,18-19 0,-1 18 16,-17-17-16,18 0 15</inkml:trace>
  <inkml:trace contextRef="#ctx0" brushRef="#br2" timeOffset="256491.9913">7108 3122 0,'36'0'0,"-19"-18"16,19 18-1,-19 0-15,1-17 0,0 17 16,-1 0 0</inkml:trace>
  <inkml:trace contextRef="#ctx0" brushRef="#br2" timeOffset="256671.9792">7126 3246 0,'0'0'15,"18"17"-15,-18 1 16,17-18-16,1 17 0,0-17 16,17 18-1,-17-18-15,-1 0 0,-17-18 16,18 1-16</inkml:trace>
  <inkml:trace contextRef="#ctx0" brushRef="#br2" timeOffset="256788.011">7197 3316 0,'17'35'16,"-34"-70"-16,52 106 0,-35-54 0,35 19 15,-17-19-15,17 1 16,-17-18-16</inkml:trace>
  <inkml:trace contextRef="#ctx0" brushRef="#br2" timeOffset="257276.4814">7073 4674 0,'0'0'0,"0"18"32,18 17-32,-1-17 15,1 0-15,-18-1 16,18 1-16,-1-1 16,1 19-16,-18-19 15,0 1-15,0 0 0,0-1 16</inkml:trace>
  <inkml:trace contextRef="#ctx0" brushRef="#br2" timeOffset="257410.1622">7197 4992 0,'53'-18'16,"-106"36"-16,123-53 0,-52 35 15,0-18-15,17 0 16</inkml:trace>
  <inkml:trace contextRef="#ctx0" brushRef="#br2" timeOffset="257588.7484">7179 5080 0,'18'0'0,"-1"0"15,-17-18-15,18 18 0,0 0 16,-1 0-16,1 18 15</inkml:trace>
  <inkml:trace contextRef="#ctx0" brushRef="#br2" timeOffset="257684.721">7285 5080 0,'0'18'16,"18"-1"-1,-1 19 1,1-19-1,-1 1 1</inkml:trace>
  <inkml:trace contextRef="#ctx0" brushRef="#br2" timeOffset="258178.6219">9190 2716 0,'0'18'16,"0"35"0,0-18-16,18-17 0,-1 52 15,1-34 1,-18-1-16,35 0 15,-17-17-15,-18 0 0</inkml:trace>
  <inkml:trace contextRef="#ctx0" brushRef="#br2" timeOffset="258327.5576">9243 3087 0,'35'0'16,"-17"0"-16,17 0 15,-17-18-15,17 18 16,-17-17 0,-1 17-16</inkml:trace>
  <inkml:trace contextRef="#ctx0" brushRef="#br2" timeOffset="258695.858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259166.8206">9225 4639 0,'0'18'31,"18"17"-15,-1-17-16,-17-1 0,36 1 15,-36 0 1,17-1-16,-17 1 15</inkml:trace>
  <inkml:trace contextRef="#ctx0" brushRef="#br2" timeOffset="259329.8299">9208 4974 0,'35'-17'15,"-18"17"-15,19-36 16,-1 1-16,-17 35 15,-1-18-15,1 1 16,-18 34-16</inkml:trace>
  <inkml:trace contextRef="#ctx0" brushRef="#br2" timeOffset="259629.388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265367.7194">22278 2858 0</inkml:trace>
  <inkml:trace contextRef="#ctx0" brushRef="#br2" timeOffset="266069.9242">22207 2699 0,'0'-18'0,"18"0"31,-18 1-31,0-1 16,0 36 15,0 17-15,0 18 0,0-35-16,0 52 0,18-52 15,-18 0-15,17 17 16,-17-18-16,0 1 0,0 0 15,0-1 1</inkml:trace>
  <inkml:trace contextRef="#ctx0" brushRef="#br2" timeOffset="266286.8692">22013 3104 0,'36'-17'16,"-19"-1"-16,19 18 15,-19 0-15,36-17 0,35-1 16,-52 18-16,52-18 16,-53 18-16,-17 0 15,-1 0-15,1 0 0,-18 18 16</inkml:trace>
  <inkml:trace contextRef="#ctx0" brushRef="#br2" timeOffset="266609.2639">22119 3246 0,'18'0'16,"-1"0"0,1 0-16,0 0 15,-18 17-15,17 1 16,-17 17-16,-17-17 16,17-1-16,-18 19 15,18-19-15,0 1 16,0 0-1,18-18 1,-1 0 0,1 0-16,0 0 15,-18-18-15,17 18 16</inkml:trace>
  <inkml:trace contextRef="#ctx0" brushRef="#br2" timeOffset="266926.3574">22366 3140 0,'0'17'16,"18"1"-1,-18 0 1,0-1 0,0 1-16,17 0 15,1-1 1,0-17 0,-1 0-1,19 0 1,-19 0-16,1 0 0</inkml:trace>
  <inkml:trace contextRef="#ctx0" brushRef="#br2" timeOffset="273325.5896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293046.2831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293414.3134">4251 11483 0,'18'0'0,"-1"18"16,1-18 0,0 0-16,17-18 15,-35 0 1,0 1-1,-18 17 1,1 0 0,17 17-16,-18 36 15,18 18 1,0-36-16,0 36 16,18-36-16,-1 0 15,1-17-15,17-18 16,-17 0-16,-1 0 15</inkml:trace>
  <inkml:trace contextRef="#ctx0" brushRef="#br0" timeOffset="294042.4594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294965.8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295259.396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296445.0732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299636.7726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299958.4889">6332 11712 0,'0'-17'15,"18"-1"1,35 0-16,-18 1 15,0 17-15,36-18 16,-36 18-16,-17 0 16,0 0-16,-1 18 0</inkml:trace>
  <inkml:trace contextRef="#ctx0" brushRef="#br0" timeOffset="300387.4332">6297 12383 0,'18'0'32,"52"-18"-32,-34 0 15,34 18-15,-17 0 16,0-17-16,0 17 16,-18 0-16,0-18 0,1 18 0,-1 0 15</inkml:trace>
  <inkml:trace contextRef="#ctx0" brushRef="#br0" timeOffset="306248.4871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306957.9248">4445 13000 0,'18'0'47,"17"0"-31,0 0-16,18 0 15,-35-18-15,17 18 16,-17 0-16,-18 18 16</inkml:trace>
  <inkml:trace contextRef="#ctx0" brushRef="#br0" timeOffset="307116.1666">4480 13106 0,'18'53'15,"-36"-106"-15,36 141 0,0-35 16,-1-36-16,18 19 16,-35-19-16,18 1 15,0 17 1,-1-17-16,-17 0 0</inkml:trace>
  <inkml:trace contextRef="#ctx0" brushRef="#br0" timeOffset="307416.4789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307684.0462">4886 12982 0,'0'0'0,"18"0"15,-1 0-15,1 0 16,0 0-16,17 0 15,-35 18-15,17-18 16,19 18 0,-19 17-16,1 0 15,-18-17-15,0 35 16,0-36-16,0 1 16,-18-18-16,1 0 15,-1-18 1,0 18-16,1 0 15,17-17-15</inkml:trace>
  <inkml:trace contextRef="#ctx0" brushRef="#br0" timeOffset="308106.5639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308823.5592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309952.056">8202 12982 0,'18'0'31,"35"-17"-31,-18 17 16,18-18-16,-18 0 15,0 18-15,-17 0 0,0 0 16,-1 0-16</inkml:trace>
  <inkml:trace contextRef="#ctx0" brushRef="#br0" timeOffset="310152.1626">8237 13088 0,'0'0'16,"0"106"-16,0-53 0,18 88 15,0-71 1,-1 1-16,-17-18 0,18 70 16,0-70-16,-18-17 15,35 34-15,-35-35 16,35 18-16,-17-35 16,17 0-1,-17-18-15,17 0 16</inkml:trace>
  <inkml:trace contextRef="#ctx0" brushRef="#br0" timeOffset="310786.9757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310914.4475">9155 13088 0,'17'18'0,"-17"-1"15,18 1 1,0-18-16</inkml:trace>
  <inkml:trace contextRef="#ctx0" brushRef="#br0" timeOffset="311249.0321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311770.2704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311893.9921">10566 13882 0,'0'-18'47,"17"18"-47</inkml:trace>
  <inkml:trace contextRef="#ctx0" brushRef="#br0" timeOffset="312221.190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312395.2953">11007 13458 0,'0'0'0,"17"0"16,36 0-16,-35 0 16,35-17-16,-18-1 15,-17 18-15</inkml:trace>
  <inkml:trace contextRef="#ctx0" brushRef="#br0" timeOffset="313050.3666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367172.3037">26988 1270 0,'17'0'16,"-17"18"15,0 35-16,0-18-15,0 0 16,0 71-16,0-53 16,0 0-16,35 35 15,1-53-15,-1 36 16,0-54-16,1 19 16,-1-36-16,18 17 15,-36-34-15,1 17 16,0-18-1,-18 0-15</inkml:trace>
  <inkml:trace contextRef="#ctx0" brushRef="#br0" timeOffset="367466.9658">27552 1535 0,'35'-18'15,"-17"0"-15,17 18 16,0 0-16,-17 0 16,0 0-16,-1 0 0</inkml:trace>
  <inkml:trace contextRef="#ctx0" brushRef="#br0" timeOffset="367600.5949">27570 1711 0,'35'18'16,"0"-18"-16,0 0 0,18-18 16,-17 0-1,-1 18-15,-17-17 16</inkml:trace>
  <inkml:trace contextRef="#ctx0" brushRef="#br0" timeOffset="367944.1642">28081 1323 0,'18'0'31,"-1"35"-31,1 0 16,0 36-16,-18-36 15,0 18-15,35 18 16,-35-36-16,18 0 15,-1-17-15,1 0 0,-18-1 16,18 1-16</inkml:trace>
  <inkml:trace contextRef="#ctx0" brushRef="#br0" timeOffset="368468.8255">28469 1341 0,'18'-18'16,"-1"18"-1,1-18-15,0 18 16,-1 0-16,1-17 16,17-1-16,-35 0 15</inkml:trace>
  <inkml:trace contextRef="#ctx0" brushRef="#br0" timeOffset="368806.2968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369152.3802">28945 1499 0,'0'0'15,"-17"36"-15,17-19 0,0 19 0,17 16 16,19-16-1,-19-19-15,1-17 16,17 0-16,18-17 16,-18-1-16,1 0 0,-19-17 15,1-18-15,-18 0 16,-18 18-16,-17 17 16,17 1-16,-34-19 15,16 36-15,19 0 16</inkml:trace>
  <inkml:trace contextRef="#ctx0" brushRef="#br0" timeOffset="370336.1303">29051 1376 0,'-17'0'15,"17"17"32,-18 19-47,0-19 16,1 1-16</inkml:trace>
  <inkml:trace contextRef="#ctx0" brushRef="#br0" timeOffset="381047.0306">28134 2170 0,'18'0'47,"35"0"-31,-18 0-16,106-18 15,-35 18-15,0-18 16,17 1-16,1-1 0,123-17 16,-124 17-16,89-17 15,-142 35 1,-17-18-16,-35 18 0,-1 0 15,-34 0-15</inkml:trace>
  <inkml:trace contextRef="#ctx0" brushRef="#br0" timeOffset="393227.0268">27182 2311 0,'17'0'47,"1"0"-31,17-18-16,18 18 16,-18 0-1,71 0-15,-35 0 16,70-18-16,-71 1 15,19 17-15,-1-18 16,106-17-16,-88 35 16,-36-18-16,1 18 0,-1 0 15,-17 0-15,-18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1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4">3422 2663 0,'18'18'16,"-1"0"-1,1 17 1,0 0-16,-1-17 0,1 35 16,-1-35-16,36 17 15,-35-18 1,0 1-16,-1-18 15,1 0-15,17-18 16,0 1-16,36-36 16,-36 35-16,1 1 0,16-36 15,1 35 1,-35 18-16</inkml:trace>
  <inkml:trace contextRef="#ctx0" brushRef="#br0" timeOffset="7531.013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4">6632 2205 0,'18'0'15,"0"0"1,34 0-16,-34 0 16,17-18-1,-17 18-15,0 0 0,-1-17 0</inkml:trace>
  <inkml:trace contextRef="#ctx0" brushRef="#br0" timeOffset="7955.8679">6668 2258 0,'17'17'15,"-34"-34"-15,34 52 0,1-35 0,-18 18 16,17-1-16,-17 1 16,0 0-16,18-1 0,0 1 15,-1 17 1,1-17-16</inkml:trace>
  <inkml:trace contextRef="#ctx0" brushRef="#br0" timeOffset="8300.0453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7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05">6756 2487 0,'0'0'15,"17"0"16,19 0-31,-1 0 16,0 0-16</inkml:trace>
  <inkml:trace contextRef="#ctx0" brushRef="#br0" timeOffset="15440.2141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3">2417 10566 0,'88'-18'15,"-176"36"-15,229-54 0,-71 19 16,-35 17-16,36 0 15</inkml:trace>
  <inkml:trace contextRef="#ctx0" brushRef="#br0" timeOffset="15823.7631">3104 10283 0,'18'0'16,"0"0"-16,-1 0 0,1 0 16,17 0-16,1-17 15,-19 17-15,1 0 16</inkml:trace>
  <inkml:trace contextRef="#ctx0" brushRef="#br0" timeOffset="15958.0628">3175 10460 0,'0'0'16,"53"0"-16,-18 0 15,18-18-15,-35 18 16,17 0-16,-17 0 0</inkml:trace>
  <inkml:trace contextRef="#ctx0" brushRef="#br0" timeOffset="17409.4857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2">5168 10389 0,'0'0'0,"0"18"0,0 17 15,0 1 1,0-1-16,18-18 0,-18 36 15,17-35-15,-17 0 16,0-1-16</inkml:trace>
  <inkml:trace contextRef="#ctx0" brushRef="#br0" timeOffset="18465.0962">5503 10089 0,'0'-17'16,"18"34"0,35 36-1,-18-17-15,18-1 16,35 35-16,-52-34 16,16-19-16,19 54 15,-36-53-15,18 17 16,-17-35-16,-19 0 15</inkml:trace>
  <inkml:trace contextRef="#ctx0" brushRef="#br0" timeOffset="18632.7949">5944 10054 0,'-35'53'16,"70"-106"-16,-88 141 0,36-52 0,-1 17 15,0 35-15,1-18 16,17-34 0,17 17-16,-17-18 0,18-35 15</inkml:trace>
  <inkml:trace contextRef="#ctx0" brushRef="#br0" timeOffset="18776.6027">6174 10425 0,'0'0'0,"0"35"0,17 18 16,-17-36-16,0 1 15,0 0-15,0-1 0,0 1 16</inkml:trace>
  <inkml:trace contextRef="#ctx0" brushRef="#br0" timeOffset="19151.0754">6826 10301 0,'18'0'16,"0"0"-16,-1 0 15,18 0-15,18 0 16,-17-18-16,-1 18 16,0 0-16,36-17 15,-54 17-15,19-18 16,-36 1-16</inkml:trace>
  <inkml:trace contextRef="#ctx0" brushRef="#br0" timeOffset="19293.3482">7056 10160 0,'17'71'16,"-34"-142"-16,34 194 0,1-17 15,-1-70-15,19 52 16,-19-71-16,1 19 0,0-19 16,-1-17-16</inkml:trace>
  <inkml:trace contextRef="#ctx0" brushRef="#br0" timeOffset="19656.2841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9">8079 10354 0,'35'18'16,"-70"-36"-16,88 36 0,-36-18 15,-17 17-15,0 1 16,0 0-16,0-1 0,0 1 15,-17 17-15,17-17 16,17-1 0,1 1-16,-1-18 15,19 0-15,-1 0 16,0-18-16,-17 18 16,0-17-16,-1 17 15</inkml:trace>
  <inkml:trace contextRef="#ctx0" brushRef="#br0" timeOffset="20223.0619">8414 10054 0,'17'35'0,"19"-17"16,34 70-16,-34-52 16,16-1-16,1 0 15,0-17-15,-17 17 0,52 0 16,-53-35-16,0 18 15,-17-18 1</inkml:trace>
  <inkml:trace contextRef="#ctx0" brushRef="#br0" timeOffset="20384.3538">8714 10125 0,'-18'70'0,"36"-140"0,-36 193 15,0-17 1,18-53-16,0-18 0,0 53 16,0-70-16,18 0 15</inkml:trace>
  <inkml:trace contextRef="#ctx0" brushRef="#br0" timeOffset="20606.0634">9049 10336 0,'70'-17'0,"-140"34"0,176-34 16,-71 17-16,-17 35 15,-18-17-15,0 17 16,0-17-16,-18 52 16,0-52-16,18 17 15,0-17-15,18-18 16,17 17-16,-17-17 0,35-17 15,-36 17-15,1-18 16,17 18-16</inkml:trace>
  <inkml:trace contextRef="#ctx0" brushRef="#br0" timeOffset="20951.4487">9666 10213 0,'53'0'16,"-35"18"-16,17-18 16,0 0-16,1 0 15,-1 0-15,18-18 16,-36 0-16,1 18 0</inkml:trace>
  <inkml:trace contextRef="#ctx0" brushRef="#br0" timeOffset="21113.8785">9843 10178 0,'17'105'16,"-34"-210"-16,34 263 0,1-105 0,-1 18 15,1-53 1,0 17-16,-18-18 16</inkml:trace>
  <inkml:trace contextRef="#ctx0" brushRef="#br0" timeOffset="22013.1253">10830 10266 0,'18'0'0,"0"-18"16,-1 18-16,1 0 15,-1-17-15</inkml:trace>
  <inkml:trace contextRef="#ctx0" brushRef="#br0" timeOffset="22176.2761">11165 10266 0,'18'0'15,"0"0"-15,-1-18 16,1 1-16,17-19 16</inkml:trace>
  <inkml:trace contextRef="#ctx0" brushRef="#br0" timeOffset="22296.8854">11483 10195 0,'0'0'0,"0"18"0,0 0 16,18-18-16,-1 0 16,1 0-16,-1 0 15</inkml:trace>
  <inkml:trace contextRef="#ctx0" brushRef="#br0" timeOffset="22414.0536">11748 10142 0,'17'0'47</inkml:trace>
  <inkml:trace contextRef="#ctx0" brushRef="#br0" timeOffset="22620.0721">12188 10089 0,'36'0'15,"-19"0"1,72 18-16,-54-18 15,18 0-15,17 0 16,-34 0-16,17 0 16,-36-18-16</inkml:trace>
  <inkml:trace contextRef="#ctx0" brushRef="#br0" timeOffset="22798.1289">12312 10089 0,'0'124'15,"0"-248"-15,0 301 0,0-71 16,0-71 0,18 0-16,-1-17 0</inkml:trace>
  <inkml:trace contextRef="#ctx0" brushRef="#br0" timeOffset="23444.0014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5">13935 10389 0,'0'36'0,"0"-72"15,0 54 1,17-89-1,1 36 1,-18 17-16,18-17 0,-1 18 16,1 17-16,0 17 15,-1 18 1,1 1-16,-1-19 0,1 19 16,0-19-16,-18 1 15,0 0 1</inkml:trace>
  <inkml:trace contextRef="#ctx0" brushRef="#br0" timeOffset="24628.2195">14323 9895 0,'-18'0'16,"36"0"-1,17 18 1,0 17-16,1-17 16,-1 17-16,71 53 15,-53-52-15,35 17 16,-53-18-16,36 0 15,-36-17-15,0 17 16,-52-35 0,-1-18-1</inkml:trace>
  <inkml:trace contextRef="#ctx0" brushRef="#br0" timeOffset="24832.965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1">16510 10001 0,'-18'0'16,"1"0"-16,-1 0 0,36 18 31,-1-18-31,36 18 16,-17-18-16,-1 0 15,0 0-15,0 0 0,18 0 16,-35-18-16,-18 0 16</inkml:trace>
  <inkml:trace contextRef="#ctx0" brushRef="#br0" timeOffset="28316.9242">16581 9860 0,'17'106'0,"-34"-212"0,52 265 16,0-36-16,-17-52 16,17 17-1,-17-70-15,17 17 16</inkml:trace>
  <inkml:trace contextRef="#ctx0" brushRef="#br0" timeOffset="28683.4737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9">16193 10777 0,'-18'0'16,"36"0"-1,17-35 1,0 0-16,89-71 15,-36 35-15,106-123 16,-71 71-16,18 17 0,-17-17 16,140-107-16,-158 142 15,35-71 1,-88 124-16,-35 0 0,17 17 16,-52 1-16</inkml:trace>
  <inkml:trace contextRef="#ctx0" brushRef="#br0" timeOffset="29864.5613">16228 9507 0,'0'0'0,"-35"-17"0,35-1 16,17 36-1,36 17-15,18 0 16,70 53 0,-71-17-16,124 53 15,-105-36-15,16-18 0,1 1 16,-18-1-16,89 54 15,-107-89-15,36 18 16,-88-35-16,-1-18 16</inkml:trace>
  <inkml:trace contextRef="#ctx0" brushRef="#br0" timeOffset="129144.7837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8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6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07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9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8">8343 11853 0,'0'0'16,"18"18"-16,-1 0 15,36-1-15,0-17 0,88 18 16,-70 0-16,88-18 16,-106 0-16,70 0 15,-70 0 1,0-18-16,-35 18 16,-1 0-16</inkml:trace>
  <inkml:trace contextRef="#ctx0" brushRef="#br0" timeOffset="136736.5962">8908 11748 0,'53'35'15,"-18"-18"-15,35 19 16,-34-1-16,34 0 16,-34-17-16,-19 35 15,-17-36-15,0 19 16,-35 17-16,17-36 15,-17 1-15,0 0 0,17-1 16,-17-17 0</inkml:trace>
  <inkml:trace contextRef="#ctx0" brushRef="#br0" timeOffset="137265.1013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8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3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1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3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5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6">4780 11148 0,'88'17'16,"71"1"-16,-53-18 15,88 0-15,-106 0 16,106-18-1,-106 18-15,36-17 16,-71 17-16,17 0 16</inkml:trace>
  <inkml:trace contextRef="#ctx0" brushRef="#br0" timeOffset="153402.6266">7867 10866 0,'0'0'15,"18"0"-15,35 0 16,-18 0-16,71 17 15,-36-17 1,1 18-16,105-18 16,-88 0-16,53 0 15,-70 0-15,35 17 16,-71-17-16</inkml:trace>
  <inkml:trace contextRef="#ctx0" brushRef="#br0" timeOffset="153975.893">13564 10672 0,'0'0'0,"36"0"0,-1 0 0,35 0 16,1 0-16,17 0 0,124 0 15,-106 0-15,141 0 16,-124 0-16,53 17 15,-123 1-15,-17-1 16</inkml:trace>
  <inkml:trace contextRef="#ctx0" brushRef="#br0" timeOffset="178555.8641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9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1">5045 13282 0,'-18'-18'15,"36"36"-15,-54-18 16,1 53 0,35 0-16,-17 0 0,17 35 15,-18 0-15,0 106 16,18-88-16,18 70 15,0-105-15,-1 0 0,54 17 16,-36-71 0,53 19-16,-53-36 15,1 0-15</inkml:trace>
  <inkml:trace contextRef="#ctx0" brushRef="#br0" timeOffset="181200.2907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3">6297 14041 0,'0'17'16,"0"-34"-16,18 34 0,-18 1 0,17-1 15,1 1 1</inkml:trace>
  <inkml:trace contextRef="#ctx0" brushRef="#br0" timeOffset="181503.9273">6262 13758 0,'0'18'32,"35"-18"-17</inkml:trace>
  <inkml:trace contextRef="#ctx0" brushRef="#br0" timeOffset="181754.2832">6403 13070 0,'35'36'16,"0"-19"-16,1 19 16,-1-1-16,0 18 0,71 70 15,-71-52-15,36 70 16,-53-70-16,-1 70 15,-17-88-15,-35 52 16,17-52-16,18-35 16,-35 35-16,17-53 15</inkml:trace>
  <inkml:trace contextRef="#ctx0" brushRef="#br0" timeOffset="182148.8659">7108 13582 0,'18'0'0,"17"18"15,36-1 1,-36 1-16,36-18 16,-36 18-16,-17-18 15,-1 0-15,1 0 0,-18 17 16</inkml:trace>
  <inkml:trace contextRef="#ctx0" brushRef="#br0" timeOffset="182281.4955">7197 13794 0,'17'0'16,"36"35"-1,-17-35-15,-1 0 0,0 0 16,-17-18-16,17 18 0</inkml:trace>
  <inkml:trace contextRef="#ctx0" brushRef="#br0" timeOffset="183066.3431">8608 12947 0,'-18'0'15,"18"18"1,-17 17-16,17 53 16,0-17-16,0-1 0,17 1 15,-17 52-15,18-70 16,-1-18-16,1 1 0,0 17 16,-1-36-1,-17 1-15</inkml:trace>
  <inkml:trace contextRef="#ctx0" brushRef="#br0" timeOffset="183294.4629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9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3">3175 15628 0,'-18'0'16,"18"-18"-16,18 18 31,35-17-31,-18 17 15,36 0 1,-54-18-16,19 18 16,-19 0-16,1 0 0</inkml:trace>
  <inkml:trace contextRef="#ctx0" brushRef="#br0" timeOffset="207052.181">3175 15663 0,'0'0'15,"18"36"-15,-18-1 0,35 35 16,-35-34 0,18-1-16,-18-17 0,17 17 15,-17-17-15,18 17 16,-1-35-16,1 17 16,0-17-16,-1-17 15</inkml:trace>
  <inkml:trace contextRef="#ctx0" brushRef="#br0" timeOffset="207480.7114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2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1">2752 16016 0,'-18'35'0,"18"-17"15,0 70-15,18-35 16,-1 88-1,-17-88-15,18 0 0</inkml:trace>
  <inkml:trace contextRef="#ctx0" brushRef="#br0" timeOffset="211000.7197">4163 16316 0,'17'35'16,"1"-35"-16,35 0 15,0 0 1,-18 0-16,18 0 0,0-17 16</inkml:trace>
  <inkml:trace contextRef="#ctx0" brushRef="#br0" timeOffset="211100.7661">4269 16581 0,'35'17'15,"-70"-34"-15,88 34 0,-18-17 0,71-35 16</inkml:trace>
  <inkml:trace contextRef="#ctx0" brushRef="#br0" timeOffset="211662.0949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6">6103 16387 0,'0'0'0,"0"17"0,18-17 31,-1-17-31,1 17 16,0-18 0</inkml:trace>
  <inkml:trace contextRef="#ctx0" brushRef="#br0" timeOffset="212729.4165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2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8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2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215282.8795">9278 16351 0,'0'18'16,"0"-36"-16,0 54 31,18-36-31,-1 0 16,-17-18 0</inkml:trace>
  <inkml:trace contextRef="#ctx0" brushRef="#br0" timeOffset="215566.072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216032.8044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216416.5285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216694.5716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217300.0282">11624 15575 0,'0'-35'0,"0"70"0,0-88 16,0 18-16,-18 35 16,1 0-1,17 18-15,-36 70 16,19-18-16,17 107 15,0-89-15,17 88 16,1-105-16,35 52 16,-35-87-16,17 17 15,18-1 1,-35-34-16,-1 0 0,1-18 16,-18 17-16</inkml:trace>
  <inkml:trace contextRef="#ctx0" brushRef="#br0" timeOffset="231200.5521">12153 15998 0,'0'-17'0,"-17"17"16,-19 0 0,19 0-16,-1 17 0,0-17 15,18 18 1,18 0-16,-18-1 15,18 1-15,17 17 16,0-17-16,0 17 16,-17-17-16,0 0 15,-18-1 1,-53-17 0,35 0-16,1 0 15,-36 0-15,35 0 16</inkml:trace>
  <inkml:trace contextRef="#ctx0" brushRef="#br0" timeOffset="231515.6099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232115.5343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232421.4916">12912 16140 0,'17'0'16,"1"0"-16,-18-36 15,0 19 1,-18-19 0,1 36-16,-19-17 15,19 17-15,-1 0 16,18 17-16,0 19 15,35-1 1,-17-35-16,17 18 0,36-18 16,-36 0-1,0 0-15,1 0 0,-19-18 16,19 18-16,-36-18 16,0 1-16</inkml:trace>
  <inkml:trace contextRef="#ctx0" brushRef="#br0" timeOffset="233284.0423">12065 16387 0,'18'0'16,"-1"-18"-16,1 18 15,17-18 1,-17 18-16,-1 0 0,1 0 16</inkml:trace>
  <inkml:trace contextRef="#ctx0" brushRef="#br0" timeOffset="233440.7984">12471 16369 0,'35'-18'16,"-17"18"-16,17-17 15,-17 17 1</inkml:trace>
  <inkml:trace contextRef="#ctx0" brushRef="#br0" timeOffset="233574.2039">12771 16334 0,'17'0'0,"1"0"15,-1 0-15,1-18 16,17 0-16</inkml:trace>
  <inkml:trace contextRef="#ctx0" brushRef="#br0" timeOffset="233706.0998">13106 16351 0,'0'0'15,"17"0"-15,1-17 16,0-1-16,-1 0 15</inkml:trace>
  <inkml:trace contextRef="#ctx0" brushRef="#br0" timeOffset="233807.7557">13282 16298 0,'0'-17'31,"18"17"-31</inkml:trace>
  <inkml:trace contextRef="#ctx0" brushRef="#br0" timeOffset="234196.2438">13317 15452 0,'18'0'16,"0"17"-1,52 54-15,-35-18 16,54 70 0,-36-52-16,-18 17 15,0-17-15,18 70 0,-35-88 16,-18 70 0,0-88-16,-18 18 0,-35 18 15,18-54-15,17 1 16,1 0-16</inkml:trace>
  <inkml:trace contextRef="#ctx0" brushRef="#br0" timeOffset="235652.7271">14235 16069 0,'0'0'0,"-18"0"0,36 0 31,52 0-16,-35 0-15,71 0 16,-53-18-16,53 1 16,-53 17-16,17-18 15,-34 18-15,-1 0 16</inkml:trace>
  <inkml:trace contextRef="#ctx0" brushRef="#br0" timeOffset="235887.3581">14676 15822 0,'-18'0'16,"0"0"-16,-17 35 15,17-17-15,1 17 16,-1 1-16,-17 16 0,17-16 15,1-1-15,-36 36 16,53-36-16,-36 0 16,19-17-16,17-1 15,-18-17-15</inkml:trace>
  <inkml:trace contextRef="#ctx0" brushRef="#br0" timeOffset="236063.8858">14340 15875 0,'18'35'16,"35"36"-1,-18-36-15,1 18 16,-1-18-16,0 1 0,0-1 16,36 0-1,-36-17-15,18-1 16</inkml:trace>
  <inkml:trace contextRef="#ctx0" brushRef="#br0" timeOffset="237360.649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237782.6969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237889.5267">15928 16122 0,'0'0'16,"0"18"-16,-18-1 15</inkml:trace>
  <inkml:trace contextRef="#ctx0" brushRef="#br0" timeOffset="238405.7053">16369 15893 0,'-71'17'15,"-17"1"-15,53 0 16,17 17-16,1-18 16,34 36-1,19-35-15,16 0 16,1-1-16,-35-17 15,35 18-15,-35-18 0,-1 18 16,-34-1 0,-36 1-1,17-18-15,-34 18 16,52-18-16,1 0 16</inkml:trace>
  <inkml:trace contextRef="#ctx0" brushRef="#br0" timeOffset="238833.8598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239424.3572">16916 16122 0,'0'0'16,"0"35"-16,0-17 16,17-18-16,-17-18 15,0 1 1,-17-36-16,17 35 15,-18-35 1,18 18-16,18-18 16,-1 35-16,-17 1 0,18 17 15,17 0-15,-17 0 16,-18 17-16,35 1 16,-17 0-16</inkml:trace>
  <inkml:trace contextRef="#ctx0" brushRef="#br0" timeOffset="239606.5565">17145 15963 0,'18'0'16,"-36"0"-16,53 0 0,-17 0 15,17 0-15,0-17 16,-17 17-16,0 0 15,-18-18 1,0 0-16</inkml:trace>
  <inkml:trace contextRef="#ctx0" brushRef="#br0" timeOffset="239807.5109">17251 15663 0,'-18'-17'16,"18"34"-16,0 36 15,-17-17-15,17 16 16,0 1-16,0 0 0,0 18 16,17 17-16,1-35 15,35-18 1,-18-17-16,0 0 16,1-18-16,-1 0 0,0-18 15,-17 18-15</inkml:trace>
  <inkml:trace contextRef="#ctx0" brushRef="#br0" timeOffset="241308.9611">17903 15064 0,'0'-18'16,"-17"18"-1,-1 53 1,18 0-16,-17 106 15,-1-54-15,0 142 16,18-123 0,0-1-16,0-17 15,0 0-15,18-18 0,17 53 16,0-88-16,18 53 16,-35-88-16,35 17 15,-18-35-15</inkml:trace>
  <inkml:trace contextRef="#ctx0" brushRef="#br0" timeOffset="242243.1285">18944 15205 0,'-17'17'16,"17"36"0,0-17-16,0 16 0,0-16 15,0-1-15,17 53 16,1-17-1,-18-36-15,35 0 16,-35-17-16,0 0 16,0-1-16</inkml:trace>
  <inkml:trace contextRef="#ctx0" brushRef="#br0" timeOffset="242611.0411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249670.0651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250389.7523">18979 16140 0,'18'0'15,"17"0"1,-17 0-16,35 0 15,-35 0 1,17 0-16,-18 0 16,-34 0-1</inkml:trace>
  <inkml:trace contextRef="#ctx0" brushRef="#br0" timeOffset="250601.3149">18997 16210 0,'0'0'16,"0"53"-16,0-18 0,0 36 15,0-36-15,0 0 16,18 18 0,-18-35-16,35 0 15,-17-1-15,-1 1 16,19-18-1,-19 0-15</inkml:trace>
  <inkml:trace contextRef="#ctx0" brushRef="#br0" timeOffset="251240.8212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251447.4268">19491 16351 0,'35'18'15,"-17"-18"1,35 0-16,-36 0 16,1 0-16,0 0 15,-1-18 1</inkml:trace>
  <inkml:trace contextRef="#ctx0" brushRef="#br0" timeOffset="251735.5438">19756 16228 0,'0'17'16,"0"1"-16,0 35 16,0-35-1,0-1-15,0 1 0,17 0 16,-17-1-16,0 18 15,18-35-15,-18 18 0</inkml:trace>
  <inkml:trace contextRef="#ctx0" brushRef="#br0" timeOffset="252109.0748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252909.1375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265810.6734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266127.0794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267046.9065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267485.3306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270541.4393">8308 14623 0,'0'-18'15,"0"-35"1,18 18-16,17-106 16,0 53-16,36-124 15,-18 88-15,123-281 16,-105 281-1,34-87 1,-52 140-16,-17 0 0,-1 1 16,35-18-16,-52 52 15,0 1-15,-36 35 32</inkml:trace>
  <inkml:trace contextRef="#ctx0" brushRef="#br0" timeOffset="271261.9481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271572.9561">9754 13935 0,'53'35'15,"-106"-70"-15,159 70 0,-53-17 0,106-36 16,-71 18-16,0-18 16,18 1-16,70-1 15,1 18-15,-107 0 16,54 0-16,-89 0 16,18 18-1,-53-1-15,-53 1 16</inkml:trace>
  <inkml:trace contextRef="#ctx0" brushRef="#br0" timeOffset="271967.8727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274297.2832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281821.5088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282155.7698">12488 17127 0,'0'0'16,"-17"0"-16,34 0 15,19-17 1,17-1 0,-18 18-16,-18-18 0,19 18 15,34-17-15,-52 17 16,0 0-16</inkml:trace>
  <inkml:trace contextRef="#ctx0" brushRef="#br0" timeOffset="282322.2585">12559 17180 0,'0'0'0,"0"71"16,18-54-16,-18 19 15,17 17 1,1-18-16,-18-17 0,17-1 16,19 19-16,-19-36 15,19 17 1,-36-34-16</inkml:trace>
  <inkml:trace contextRef="#ctx0" brushRef="#br0" timeOffset="282651.0212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282922.4893">13053 17057 0,'35'0'31,"-17"0"-31,-1 0 0,1 0 16,0 0-16,17 17 15,-17 1-15,-1 0 0,-17-1 16,0 19-16,18-1 0,-18-17 15,0 17-15,0 0 16,0-17-16,-18-36 47,1 18-47,-1-18 16,0 18-16</inkml:trace>
  <inkml:trace contextRef="#ctx0" brushRef="#br0" timeOffset="283601.4107">13511 17304 0,'0'0'16,"-17"0"-16,-1 17 0,0 19 15,18-1 1,0 53-16,-17-17 16,34 52-16,-17-70 15,36 35-15,-19-52 16,36-1-1,-35-18-15,0-17 0,17 0 16,-17-17-16</inkml:trace>
  <inkml:trace contextRef="#ctx0" brushRef="#br0" timeOffset="283845.4393">13705 17586 0,'0'0'16,"36"18"-16,-19-18 0,19 0 15,-19 17-15,19-17 0,-1 18 16,-18 0-16,1-1 16,-18 1-16,0 35 15,0-36 1,-18 19-16,18-19 16,0 1-16,0 17 15,0-17-15,0-1 16,18-17-1,-36 0 1</inkml:trace>
  <inkml:trace contextRef="#ctx0" brushRef="#br0" timeOffset="283973.4887">13758 17727 0,'18'0'15,"0"0"-15,35 18 16,-18-18-16,18 0 15,-18 0-15,-17 0 16</inkml:trace>
  <inkml:trace contextRef="#ctx0" brushRef="#br0" timeOffset="284168.5082">14093 17463 0,'0'0'16,"53"70"-16,-35-17 0,0-18 16,17 53-1,-35-70-15,0 17 0,0 1 0,-18-19 16,1 36 0,-1-53-1</inkml:trace>
  <inkml:trace contextRef="#ctx0" brushRef="#br0" timeOffset="284407.2622">14340 17674 0,'18'0'16,"-36"0"-16,54-17 0,-19 17 15,1-18-15,0 18 16,-1 0-16,-17 18 15,0-1-15,-35 36 16,17-18-16,1 18 16,17-35-16,0 0 15,17-18-15,19 0 16,-19-18-16</inkml:trace>
  <inkml:trace contextRef="#ctx0" brushRef="#br0" timeOffset="285089.5941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285370.7988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285848.0672">15928 17304 0,'0'-18'16,"0"36"-16,0-18 16,0 35-16,0 18 15,0-18-15,18 89 16,-18-71-16,17 52 16,1-52-16,-1-17 15,1-19-15,35 19 16,-18-36-16,18 0 15,-17 0-15,16-18 16</inkml:trace>
  <inkml:trace contextRef="#ctx0" brushRef="#br0" timeOffset="286192.437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286527.1345">17022 17268 0,'-18'0'0,"36"0"0,-54 0 15,19 71 1,-1-18-16,18 18 0,0-1 15,18 89 1,-18-89-16,17-17 0,1-17 16,17-1-16,-17-18 0,-1 1 15,19-18-15,-19-18 16,1 18-16</inkml:trace>
  <inkml:trace contextRef="#ctx0" brushRef="#br0" timeOffset="286824.3604">17216 17586 0,'35'0'0,"0"0"15,18 35 1,-18-35-16,-17 18 0,35 17 15,-53-17 1,-18 35-16,18-36 16,-35 36-16,17-17 15,18-19-15,18 18 16,0-35 0,-1 0-1,1 18-15,-18-36 16</inkml:trace>
  <inkml:trace contextRef="#ctx0" brushRef="#br0" timeOffset="286938.184">17251 17762 0,'35'0'0,"-70"0"0,105 18 16,-34-18-16,34 0 15,-34 0-15,-1 0 16</inkml:trace>
  <inkml:trace contextRef="#ctx0" brushRef="#br0" timeOffset="287139.8873">17692 17427 0,'53'106'15,"-106"-212"-15,141 283 0,-53-54 16,-17-70-16,-18 35 16,-18-35-16,-35 53 15,18-71-15</inkml:trace>
  <inkml:trace contextRef="#ctx0" brushRef="#br0" timeOffset="298651.0647">9666 16757 0,'-18'-18'0,"1"1"31,17-1 16,17 18-32,19 0-15,34 0 16,-17 0-16,71 0 16,-54 0-16,1 0 15,105 0-15,-70 0 16,88 18-16,-106-18 15,89 0-15,-107 0 16,71 0-16,-105 0 16,-1 0-1,0 0-15,-52 0 16</inkml:trace>
  <inkml:trace contextRef="#ctx0" brushRef="#br0" timeOffset="300546.3955">16157 16845 0,'18'0'31,"17"0"-16,0 0-15,54 18 16,-36-1-16,-1-17 0,90 18 16,-72 0-1,71-18-15,-88 0 16,71 17-16,-71-17 16,17 0-16</inkml:trace>
  <inkml:trace contextRef="#ctx0" brushRef="#br0" timeOffset="301447.8147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303115.0786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304194.7042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311070.2237">1711 2769 0,'0'18'15</inkml:trace>
  <inkml:trace contextRef="#ctx0" brushRef="#br0" timeOffset="312415.1885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314426.7509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316713.4998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320088.8151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335831.3966">5997 3246 0,'-17'0'16,"34"0"0,54 0-1,-1 0-15,19-18 0,34 18 16,124-35 0,-106 17-16,0 0 0,0 18 15,-17-17-15,105-1 16,-141 0-16,36 1 15</inkml:trace>
  <inkml:trace contextRef="#ctx0" brushRef="#br0" timeOffset="372424.604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372758.6519">13882 3175 0,'0'-18'15,"17"18"1,19 0-16,-1-17 15,0 17-15,-17-18 0,17 18 16,-17 0-16,-1-18 16,1 18-16</inkml:trace>
  <inkml:trace contextRef="#ctx0" brushRef="#br0" timeOffset="372931.2189">13952 3140 0,'0'0'0,"0"17"0,0 54 16,18-36-16,-18 0 0,0-17 16,18 17-16,-18 1 0,0-1 15,0 0 1,17 1-16,-17-19 0,18 1 16,0-18-1</inkml:trace>
  <inkml:trace contextRef="#ctx0" brushRef="#br0" timeOffset="373310.1307">14217 3210 0,'0'18'15,"0"17"1,0-17-16,0 17 16,0-17-16,0 17 15,18-17-15,-1-1 16,1-17-16,17 0 16,-17 0-16,-1 0 15</inkml:trace>
  <inkml:trace contextRef="#ctx0" brushRef="#br0" timeOffset="373642.2074">14429 3157 0,'17'0'0,"1"0"16,0-17 0,-1 17-16,1 0 15,-1 17 1,-17 1-16,18 0 0,-18-1 16,0 1-16,0 17 0,18 18 15,-18-35-15,17 35 16,-17-36-16,18 1 15,-18 0-15,0-1 16,0 1 0,-18-18-1,1 0-15,-1 0 0,-17 0 16</inkml:trace>
  <inkml:trace contextRef="#ctx0" brushRef="#br0" timeOffset="374460.3321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374650.0657">13988 3598 0,'0'0'0,"17"-17"0,1 17 0,0 0 16,52-18-1,-52 18-15,35 0 16,-36 0-16</inkml:trace>
  <inkml:trace contextRef="#ctx0" brushRef="#br0" timeOffset="384914.5263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385801.1751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385976.6485">23336 2399 0,'0'0'16,"18"-18"-16,0 18 0,34-35 15,-16 17-15,34-17 16,-34 35-16,-19-18 15,18 18-15,-17-17 16</inkml:trace>
  <inkml:trace contextRef="#ctx0" brushRef="#br0" timeOffset="386149.4658">23407 2046 0,'0'0'0,"35"106"0,-17-35 15,17 52-15,-17-52 16,17 70 0,-17-88-16,17 17 15,-18-52-15,1-18 0,0-18 16</inkml:trace>
  <inkml:trace contextRef="#ctx0" brushRef="#br0" timeOffset="386665.9571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387190.3406">25453 2293 0,'18'53'0,"-18"-35"15,35 70-15,-18-35 16,19-18-16,-19 0 0,36 18 15,-35-53 1,0 18-16,-1-18 16,1 0-16,-18-35 15,0-1-15,-18 1 0,18 0 16,-17-1-16,17 1 0,-18-18 16,18 36-16,0-1 15,18 18-15</inkml:trace>
  <inkml:trace contextRef="#ctx0" brushRef="#br0" timeOffset="387717.1885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388179.7206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388307.7514">26952 2117 0,'36'70'16,"-72"-140"-16,89 176 0,-18-18 15,-17-35-15,0 0 16,-1-18-16,1 18 0,0 0 16,-1-36-16,19 1 15,-19-18-15</inkml:trace>
  <inkml:trace contextRef="#ctx0" brushRef="#br0" timeOffset="388530.6002">27270 2364 0,'0'0'16,"-18"0"-16,18 17 0,0 19 16,0-1-16,35 0 15,-17-17-15,0 17 16,-1-17-16,1 17 15,0-35-15,-18 18 0,-36-1 16,19-17 0,-1 0-16,-35 0 15,35-17-15,1 17 0,-1-36 16,1 19-16</inkml:trace>
  <inkml:trace contextRef="#ctx0" brushRef="#br0" timeOffset="388677.1105">27570 2170 0,'17'0'16,"-17"17"0,18 1-1</inkml:trace>
  <inkml:trace contextRef="#ctx0" brushRef="#br0" timeOffset="388780.6086">27728 2558 0</inkml:trace>
  <inkml:trace contextRef="#ctx0" brushRef="#br0" timeOffset="405391.5478">22895 4410 0,'-17'0'0,"34"0"0,-17 0 32,36 17-17,-1-17-15,35 0 16,54-17-1,-71-19-15,17 19 16,54-36-16,-71 35 16,-18 1-16,0-1 15</inkml:trace>
  <inkml:trace contextRef="#ctx0" brushRef="#br0" timeOffset="405569.9871">23230 4392 0,'0'0'16,"36"71"-16,17 17 15,-36-35-15,1 0 16,0 0-16,-1-18 0,1 71 16,-1-71-16,1-17 15,-18 17-15,18-17 0,-18-1 16,17-17-16</inkml:trace>
  <inkml:trace contextRef="#ctx0" brushRef="#br0" timeOffset="406114.4876">23107 4075 0,'18'17'16,"-18"1"-1,0 17-15,35 89 16,0-19-1,-17-52-15,-1 0 0,36 53 16,0-18 0</inkml:trace>
  <inkml:trace contextRef="#ctx0" brushRef="#br0" timeOffset="406748.73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407076.3074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451655.5769">29192 3263 0,'0'-53'15,"0"106"-15,0-123 0,0 52 0,0 36 32,-17 70-17,17-35-15,-18 17 16,18 19-16,0 69 15,0-70-15,0-17 0,0 0 16,18-19-16,17 54 16,-17-70-16,17-1 15,-17-17-15,-1-1 16</inkml:trace>
  <inkml:trace contextRef="#ctx0" brushRef="#br0" timeOffset="452172.4984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453430.3087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453891.2149">29069 5098 0,'18'0'15,"17"0"1,-18 0-1,19 0-15,-1 0 0,18-18 16,-35 18-16,17 0 16,-53 0-1,1 0 1</inkml:trace>
  <inkml:trace contextRef="#ctx0" brushRef="#br0" timeOffset="454074.7607">29139 5098 0,'0'53'16,"0"-18"0,0 0-16,0 0 0,0 1 0,0-1 15,0 36 1,0-54-16,18 1 0,0-1 16,-1 1-16,19-18 15,-19 0-15,1 0 16,0 0-16,-1-18 0</inkml:trace>
  <inkml:trace contextRef="#ctx0" brushRef="#br0" timeOffset="454430.42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454612.8724">29722 5309 0,'17'0'15,"1"0"-15,-1 0 16,19-17-1,-19 17-15,1 0 16,0-18-16</inkml:trace>
  <inkml:trace contextRef="#ctx0" brushRef="#br0" timeOffset="454864.3255">30092 5115 0,'-18'53'32,"18"-35"-32,0 35 15,0-18-15,18 18 16,-18-35-16,18-1 15,-1 1-15,1-18 16,0-18 0</inkml:trace>
  <inkml:trace contextRef="#ctx0" brushRef="#br0" timeOffset="455192.887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457105.7903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457989.3972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464857.8882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467271.2816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72453.7346">23301 5186 0,'18'0'15,"17"-18"1,0 18-16,89-17 15,-54 17-15,18 0 0,89 0 16,-89 0-16,18 0 16,0 0-16,-1 0 15,1 0-15,0-18 0,71 0 16,-125 1-16,37-19 16,-54 36-16,-17-17 15,-54 17 1,19 0-1</inkml:trace>
  <inkml:trace contextRef="#ctx0" brushRef="#br1" timeOffset="477887.4102">23372 7020 0,'0'0'0,"0"-17"0,17 34 32,36 36-32,-18-18 15,18 18-15,71 36 16,-18 16-1,-53-69-15,-1 17 0,1-18 16,36 53-16,-72-53 16,18 1-16,-17-19 15</inkml:trace>
  <inkml:trace contextRef="#ctx0" brushRef="#br1" timeOffset="478092.7205">23936 6967 0,'0'0'16,"-35"53"-16,17-17 0,-52 52 16,34-35-16,1 17 0,0-17 15,-18 106 1,53-89-16,0 1 0,35 17 15,-17-53 1</inkml:trace>
  <inkml:trace contextRef="#ctx0" brushRef="#br1" timeOffset="478693.3297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78870.9864">24977 7497 0,'17'0'15,"1"0"-15,-18 17 16,0 1-16,0-1 15,18-17 17</inkml:trace>
  <inkml:trace contextRef="#ctx0" brushRef="#br1" timeOffset="478994.5916">24959 7338 0,'0'0'15,"0"-35"-15,18 17 16,-18 0-16,17 1 16</inkml:trace>
  <inkml:trace contextRef="#ctx0" brushRef="#br1" timeOffset="479376.5632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480495.3528">26388 7497 0,'0'17'16,"17"18"-1,-17 1-15,18 17 16,-18-36-16,18 36 15,-18-35-15,17-1 16,-17-34-16,0-36 16</inkml:trace>
  <inkml:trace contextRef="#ctx0" brushRef="#br1" timeOffset="480835.7343">26547 7620 0,'0'18'16,"0"-36"-16,0 18 31,17-53-16,-17 18-15,0 17 0,18 1 16,-18-19 0,17 19-16,1 17 0,-18 17 15,18 19 1,-1-19-16,1 1 0,0 17 16,-1-17-16,19 17 15,-19-17-15,18-18 16,-17-18-1</inkml:trace>
  <inkml:trace contextRef="#ctx0" brushRef="#br1" timeOffset="480995.8724">26917 7585 0,'18'53'0,"-36"-106"0,53 106 15,-35-36-15,18 1 16,0-18-16</inkml:trace>
  <inkml:trace contextRef="#ctx0" brushRef="#br1" timeOffset="481118.0088">26846 7285 0,'-17'-18'16,"34"36"-16,-52-36 0</inkml:trace>
  <inkml:trace contextRef="#ctx0" brushRef="#br1" timeOffset="481321.3181">26317 7267 0,'18'0'15,"17"0"-15,0 0 16</inkml:trace>
  <inkml:trace contextRef="#ctx0" brushRef="#br1" timeOffset="481555.3024">27093 7408 0,'18'18'16,"0"-18"-16,-1 0 15,19 0-15,-19-18 0,18 18 16,-17-17-16,0-1 0,-1 0 16,-17 1-16</inkml:trace>
  <inkml:trace contextRef="#ctx0" brushRef="#br1" timeOffset="481707.8701">27093 7179 0,'0'0'0,"0"35"0,0-17 0,18 35 15,-18 0-15,35 35 16,-17-35-16,17 35 16,-17-53-16,17 18 15,-17-35-15,-1-18 16,1-18-16,0 1 15</inkml:trace>
  <inkml:trace contextRef="#ctx0" brushRef="#br1" timeOffset="481880.7322">27358 7567 0,'0'0'0,"18"35"0,-1 1 15,-17-19-15,18-17 16,-1 0-16,1-17 15,-18-1-15,0-17 16,0-1-16,0 1 16,-18 0-16</inkml:trace>
  <inkml:trace contextRef="#ctx0" brushRef="#br1" timeOffset="482397.3025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482503.5209">28063 7532 0,'0'0'16,"18"35"-16,-18-17 0,18-1 0,-1-17 16,1 18-16,0-18 15</inkml:trace>
  <inkml:trace contextRef="#ctx0" brushRef="#br1" timeOffset="482758.8549">28275 7391 0,'0'0'15,"18"0"-15,-18 17 32</inkml:trace>
  <inkml:trace contextRef="#ctx0" brushRef="#br1" timeOffset="483310.0165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484127.3648">28487 7355 0,'17'0'15,"1"0"1,-18-17-16,35 17 15,-17 0-15,17-18 0,18 18 16,-35 0-16,35-17 16,-36 17-16,1 0 15</inkml:trace>
  <inkml:trace contextRef="#ctx0" brushRef="#br1" timeOffset="484300.4776">28910 7444 0,'0'0'16,"0"53"-16,18-18 0,-18-18 0,35 19 15,-17-19 1,-18-34 15</inkml:trace>
  <inkml:trace contextRef="#ctx0" brushRef="#br1" timeOffset="484416.3567">28963 7285 0,'0'18'16,"18"-1"-16,-18 1 16,17-1-16</inkml:trace>
  <inkml:trace contextRef="#ctx0" brushRef="#br1" timeOffset="484777.8187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484965.8698">27834 7161 0,'35'0'15,"-17"0"-15,0 0 0</inkml:trace>
  <inkml:trace contextRef="#ctx0" brushRef="#br0" timeOffset="503306.8124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504686.6768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505371.7996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506539.1776">25859 10971 0,'0'0'0,"0"-17"16,17-1-1,1 18 1,17-18-16,18 18 16,-18 0-16,18 0 15,-17 0-15,-1 18 16,-18-18-16</inkml:trace>
  <inkml:trace contextRef="#ctx0" brushRef="#br0" timeOffset="506697.7113">25964 10989 0,'0'0'0,"0"35"0,18 36 15,-18-36-15,18 0 16,-1-17-16,1 35 16,0-35-16,17 17 15,-17-35-15,-1 0 16</inkml:trace>
  <inkml:trace contextRef="#ctx0" brushRef="#br0" timeOffset="507004.37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507161.2232">26458 11130 0,'0'0'16,"18"0"-16,0 0 0,-1 0 16,1-17-16,0 17 15,17 0-15,-18-18 0,1 18 16,17-18-16,-17 18 16</inkml:trace>
  <inkml:trace contextRef="#ctx0" brushRef="#br0" timeOffset="507330.963">26758 10883 0,'0'35'16,"0"-70"-16,0 106 0,18-18 16,-18-18-16,17 18 15,1-35-15,0 17 16,-1-35-16,-17 17 0</inkml:trace>
  <inkml:trace contextRef="#ctx0" brushRef="#br0" timeOffset="507784.3471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508269.1125">27517 11518 0,'0'18'16,"17"-18"-1,36 0 1,-17 0-16,16 0 16,-16 0-16,-19 0 0,1-18 15,0 1 1</inkml:trace>
  <inkml:trace contextRef="#ctx0" brushRef="#br0" timeOffset="508418.7911">27605 11377 0,'0'71'16,"0"-36"-16,18 18 15,-1-18-15,18 0 16,1-17 0,-19 0-16</inkml:trace>
  <inkml:trace contextRef="#ctx0" brushRef="#br0" timeOffset="508985.1825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509341.6325">28698 10989 0,'0'-18'0,"0"36"0,0-53 16,36-1-16,-1 19 16,0 17-16,18-35 15,-35 35-15,17 0 0,-17 0 16,-1 17-1</inkml:trace>
  <inkml:trace contextRef="#ctx0" brushRef="#br0" timeOffset="509497.5471">28787 10954 0,'17'53'15,"-34"-106"-15,34 141 0,1-70 16,0-1-16,-18 19 0,17-19 0,19 18 15,-36-17-15,17 0 16,1-18-16</inkml:trace>
  <inkml:trace contextRef="#ctx0" brushRef="#br0" timeOffset="509797.1705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510086.7418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511477.6762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512410.5179">24148 12153 0,'17'0'31,"1"0"-15,0 0-16,-1 18 16,1-1-1,-1-17-15,1 18 16,-36-18 31,-17-18-32,0 1-15,0-1 0,-18 1 16,0-1-16,0-17 0,0 17 16,18 18-16,-18-18 15,18 18-15,-1 0 0,1 0 16,17 18-16,18 17 16</inkml:trace>
  <inkml:trace contextRef="#ctx0" brushRef="#br2" timeOffset="533010.02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533427.450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537364.9846">30392 7197 0,'17'17'31,"1"1"-31,0 35 16,-1-18-16,19 18 0,17 53 16,-18-36-16,0-17 15,0 18-15,36 17 16,-53-35-16,17-18 15,0 1-15,-17-19 0,-1-17 16,-17 18-16,0-36 16</inkml:trace>
  <inkml:trace contextRef="#ctx0" brushRef="#br2" timeOffset="537664.7054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539221.4156">27446 13176 0,'18'53'16,"-18"-18"-16,35 107 15,-35-72-15,18 18 16,17 71-16,-35-71 16,35 36-16,-35-71 15,18 35-15,0-71 16,-18 19-1,-18-36-15</inkml:trace>
  <inkml:trace contextRef="#ctx0" brushRef="#br2" timeOffset="539544.41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566919.3024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567361.4038">19138 15064 0,'18'-18'16,"-1"36"15,-17-1-31,18 1 0,0 35 16,17 35-16,-17-53 15,-1 36-15,1-36 16,-18-17-16,18-1 16,-1-17-16,19 0 15,-1-17-15,18-36 16,-18 35-16,0-17 15,1 0-15,16-1 16,-34 36-16,0-17 0,-1 17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09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8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7">4974 3545 0,'53'18'16,"-106"-36"-16,141 71 0,-52-35 0,69 53 16,-52-36-16,-17 18 15,34 53-15,-52-36 16,-18 1-16,0-1 15,0 1-15,-35 35 16,-1-53-16,1 35 16,17-71-16,1 1 0</inkml:trace>
  <inkml:trace contextRef="#ctx0" brushRef="#br0" timeOffset="1601.8276">5803 3881 0,'18'0'16,"-1"0"-16,36-18 16,-35 18-16,35-18 15,-35 18-15</inkml:trace>
  <inkml:trace contextRef="#ctx0" brushRef="#br0" timeOffset="1724.7839">5856 4075 0,'53'17'16,"-106"-34"-16,141 17 0,-52-18 0,17 0 15,-36 18-15,1-17 16</inkml:trace>
  <inkml:trace contextRef="#ctx0" brushRef="#br0" timeOffset="2714.1553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6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6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2">5221 5838 0,'18'0'15,"17"18"-15,36-18 16,-18-18-16,17 18 16,-17-17-16,53-1 0,-71 1 15</inkml:trace>
  <inkml:trace contextRef="#ctx0" brushRef="#br0" timeOffset="6312.9466">5997 5345 0,'-17'17'16,"17"19"-16,0 34 15,17-17 1,1 35-16,0-35 16,17 0-16,0 35 15,-17-35-15,17 0 16,-17-18-16,17-17 15,-17-18-15,-1-18 16</inkml:trace>
  <inkml:trace contextRef="#ctx0" brushRef="#br0" timeOffset="6521.7682">6174 5398 0,'17'70'16,"-34"-140"-16,34 193 0,19-17 16,-19-53-1,1 53-15,-1-54 16,19 54-16,-19-70 16,1 34-16,0-52 15,-1-18-15</inkml:trace>
  <inkml:trace contextRef="#ctx0" brushRef="#br0" timeOffset="6885.171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08">6932 5997 0,'-35'-17'15,"17"-1"1</inkml:trace>
  <inkml:trace contextRef="#ctx0" brushRef="#br0" timeOffset="10883.8517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2">15505 3104 0,'0'0'16,"-18"-52"-16,18 34 15,-18 36 1,1 70-16,17-18 16,-18 89-16,18-71 15,0 0-15,0 1 16,18 69-16,-1-105 15,19 0-15,-19 0 0,19-18 16,16 18-16,-16-53 16,-19 0-16</inkml:trace>
  <inkml:trace contextRef="#ctx0" brushRef="#br0" timeOffset="11590.0887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3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07">17039 3563 0,'71'0'15,"-142"0"-15,177 0 0,-71 0 16,-17 0-16,17 0 0,-17 0 0,-1 0 16</inkml:trace>
  <inkml:trace contextRef="#ctx0" brushRef="#br0" timeOffset="13097.1256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1">18027 3528 0,'0'0'0,"35"0"16,53-18 0,1 18-16,140-17 15,-88 17-15,0-18 0,177 0 16,-160 18-16,-16-17 15,-1-1-15,-18 0 16,18 1-16,-123 17 16,-18 0-16,-35 0 15</inkml:trace>
  <inkml:trace contextRef="#ctx0" brushRef="#br0" timeOffset="13886.0285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3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02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6">20973 3157 0,'0'0'0,"-18"106"16,18-53-16,-18 18 0,18-1 0,0 54 15,18-54-15,35 18 16,-18-35 0,36 0-16,-36-35 15</inkml:trace>
  <inkml:trace contextRef="#ctx0" brushRef="#br0" timeOffset="15859.6301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9">23248 3545 0,'35'-17'0,"36"-1"15,35 1 1,-71-1-16,0 18 15,1 0-15,-19 18 16</inkml:trace>
  <inkml:trace contextRef="#ctx0" brushRef="#br0" timeOffset="16666.7977">23354 3722 0,'0'0'15,"70"17"-15,1-17 0,35-17 16,-36 17-16,-34-18 15,-1 18-15</inkml:trace>
  <inkml:trace contextRef="#ctx0" brushRef="#br0" timeOffset="17356.1675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7">25418 2822 0,'0'18'16,"0"35"-1,17-18-15,19 71 16</inkml:trace>
  <inkml:trace contextRef="#ctx0" brushRef="#br0" timeOffset="18729.8883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05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3">15928 5450 0,'0'0'0,"-18"53"0,-17 53 16,17-53-16,1 71 15,17-36-15,0 53 16,17-88-16,36 53 16,-17-71-16,52 18 15,-35-36-15</inkml:trace>
  <inkml:trace contextRef="#ctx0" brushRef="#br0" timeOffset="21772.3776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7">16792 5486 0,'106'106'16,"-212"-212"-16,247 264 0,-52-34 15,-72-54-15,18 36 16,-17-53-16,-18-17 0,-53 52 16,36-71-16,-54 54 15,18-53 1,18-18-16,0 17 0</inkml:trace>
  <inkml:trace contextRef="#ctx0" brushRef="#br0" timeOffset="22322.3569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4">17992 5874 0,'0'0'16,"53"0"-16,-18 0 0,0 0 15,71-18-15,-71 0 16,71 1-16</inkml:trace>
  <inkml:trace contextRef="#ctx0" brushRef="#br0" timeOffset="23324.0934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01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7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4">21149 6033 0,'0'0'0,"0"-18"16,0 0-16,0 1 0</inkml:trace>
  <inkml:trace contextRef="#ctx0" brushRef="#br0" timeOffset="30025.0497">6720 4780 0,'18'0'16,"35"0"0,-18-17-16,36 17 0,17-18 15,106 0-15,-88 1 16,0 17-16,88-18 16,-88 18-16,-18 0 0,-35 0 15,17 0 1</inkml:trace>
  <inkml:trace contextRef="#ctx0" brushRef="#br0" timeOffset="59409.2869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2">6421 15575 0,'17'18'0,"-17"17"16,0 18-16,0 0 16,18 0-16,-18 0 0,0 88 15,0-88-15,0 0 0,0 35 16,0-53-1,0 18-15,17-53 16</inkml:trace>
  <inkml:trace contextRef="#ctx0" brushRef="#br0" timeOffset="87165.7127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2">6473 17586 0,'0'18'63,"0"35"-48,0-36-15,18 36 0,-18-18 16,0 36-16,0-36 16,18 36-16,-18-54 15,0 19 1,0-19-16</inkml:trace>
  <inkml:trace contextRef="#ctx0" brushRef="#br0" timeOffset="90436.2631">7708 15752 0,'0'-18'15,"18"36"32,-18 34-47,0 1 16,0-17-16,0 69 16,0-69-16,0 52 15,17-53-15,-17 1 16,36-1-16,-36-18 15,17 1-15</inkml:trace>
  <inkml:trace contextRef="#ctx0" brushRef="#br0" timeOffset="91576.9041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004">8308 16898 0,'18'0'15,"-18"18"-15,35-18 16,-18 0-16,19 0 0,17 0 16,-18-18-16,-17 18 15,-1 0-15,19-18 0,-19 18 16,-17 18 0</inkml:trace>
  <inkml:trace contextRef="#ctx0" brushRef="#br0" timeOffset="94128.6999">8449 16775 0,'0'0'15,"0"17"-15,0 19 16,0 16-16,0-16 16,18 17-16,-18-18 15,17 18-15,1-36 16,0-17 0,-1 0-1</inkml:trace>
  <inkml:trace contextRef="#ctx0" brushRef="#br0" timeOffset="94590.7067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7">7849 17604 0,'0'-18'0,"0"0"16,18 18-16,-18-17 16,18 34-1,-18 72 1,0-54-16,17 53 16,-17-53-16,18 53 15,-18-52 1,18-1-16,-1-17 15,1-1-15</inkml:trace>
  <inkml:trace contextRef="#ctx0" brushRef="#br0" timeOffset="96636.3991">8167 17886 0,'0'17'16,"17"-17"31,-17-17-47</inkml:trace>
  <inkml:trace contextRef="#ctx0" brushRef="#br0" timeOffset="97120.7035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001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1">7990 18556 0,'36'0'15,"-72"0"-15,107 0 0,-18 0 16,-35-18-16,17 18 15,-18 0-15</inkml:trace>
  <inkml:trace contextRef="#ctx0" brushRef="#br0" timeOffset="98788.9368">8079 18680 0,'0'0'16,"17"0"-1,19 0-15,-19-18 0,18 18 16,1-18-16,-1 1 0,-17 17 15</inkml:trace>
  <inkml:trace contextRef="#ctx0" brushRef="#br0" timeOffset="99128.6964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1">9631 18521 0,'17'17'32,"-17"19"-32,18-19 15,-18 19-15,18 34 16,-18-34-16,17 34 15,-17-35-15,18-17 0,0-18 16,-18-18 0</inkml:trace>
  <inkml:trace contextRef="#ctx0" brushRef="#br1" timeOffset="111163.2387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9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6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9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3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5">6562 11183 0,'-18'0'16,"36"0"-16,-54 0 0,19-18 16,-19 18-1,19 0-15,-1 0 0,-17-17 16,0 17-16,-1 0 16,1-18-16</inkml:trace>
  <inkml:trace contextRef="#ctx0" brushRef="#br0" timeOffset="125526.6416">5944 11148 0,'-35'0'16,"70"0"-16,-105 0 0,34-18 16,19 18-16,-1 0 0,1 0 15,-19 0-15,19 0 0,-54 0 16</inkml:trace>
  <inkml:trace contextRef="#ctx0" brushRef="#br0" timeOffset="125651.2302">5327 11113 0,'-71'0'16,"142"0"-16,-177 0 0,53 0 16,0 0-1,-17 0-15,34 0 16,-16 0-16</inkml:trace>
  <inkml:trace contextRef="#ctx0" brushRef="#br0" timeOffset="125887.5167">3687 11077 0,'0'0'15,"-53"-17"-15</inkml:trace>
  <inkml:trace contextRef="#ctx0" brushRef="#br0" timeOffset="126161.6889">3034 11113 0,'0'0'15,"-18"0"-15,18-18 0,-17 18 16,-1 0 0,0 0-16,1 0 15,-19 0-15,1 0 16,0 0-16,17 18 16,-17-18-1,17 17-15,1-17 0,-1 18 16,0-1-16,1 1 15</inkml:trace>
  <inkml:trace contextRef="#ctx0" brushRef="#br0" timeOffset="126468.4184">2505 11218 0,'0'-17'16,"17"-1"0,1 18-1,0 0-15,52 18 16,-35-18-16,1 17 15,17-17-15,35 0 16,-53 0-16,18 0 16,-35 0-16,-1 0 15</inkml:trace>
  <inkml:trace contextRef="#ctx0" brushRef="#br0" timeOffset="127328.2548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5">529 11307 0,'53'0'16,"-106"0"-16,124 0 0,-36 0 16,0 0-16,1-18 0,16 18 15,-34 0-15,0 0 16,-1 0-16</inkml:trace>
  <inkml:trace contextRef="#ctx0" brushRef="#br0" timeOffset="127784.4261">1005 10830 0,'0'18'16,"0"17"0,0 71-1,0-18-15,0-35 16,0 0-16,18 88 16,0-70-1,-1-36 1,1-35-16,0 18 15</inkml:trace>
  <inkml:trace contextRef="#ctx0" brushRef="#br0" timeOffset="128301.6531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6">1517 11095 0,'18'0'16,"-1"0"-1,19 0 1,-19-18 0,18 18-16,-17 0 15,0-17-15</inkml:trace>
  <inkml:trace contextRef="#ctx0" brushRef="#br0" timeOffset="128853.4477">1570 10901 0,'0'0'16,"18"35"-16,-18 0 0,0-17 15,0 17-15,17 18 16,-17-35-16,0 0 0,18 34 16,-18-34-1,17 0 1</inkml:trace>
  <inkml:trace contextRef="#ctx0" brushRef="#br0" timeOffset="129420.2936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7">1870 10689 0,'17'0'16,"-17"18"-1,36-1 1,-1 36-16,0-17 16,0 17-16,18 35 15,-17-53-15,17 53 16,-36-35-16,19 35 16,-36-35-16,0 0 15,-53 53-15,17-35 16,-17 34-16,18-52 15</inkml:trace>
  <inkml:trace contextRef="#ctx0" brushRef="#br0" timeOffset="133263.1261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3">6315 13176 0,'-18'0'16,"0"0"15,1 0-15,-1 0-1,1 0 1,-1 0-16,0 18 0</inkml:trace>
  <inkml:trace contextRef="#ctx0" brushRef="#br0" timeOffset="134581.8567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5">2822 13229 0,'18'0'47,"0"0"-32,-1 0-15,18 0 16</inkml:trace>
  <inkml:trace contextRef="#ctx0" brushRef="#br0" timeOffset="135715.4444">3263 13212 0,'35'17'15,"-17"-17"-15,0-17 16,17 17-16,-17 0 16,17 0-16,-17 0 15,17 0-15</inkml:trace>
  <inkml:trace contextRef="#ctx0" brushRef="#br0" timeOffset="135861.2287">3757 13229 0,'0'0'15,"35"0"-15,-17 0 0,0 0 16,-1 0-16,1 0 0,17-17 16,0 17-1,-17 0-15,0 0 0,-1 0 16,1 0-16,17 0 0</inkml:trace>
  <inkml:trace contextRef="#ctx0" brushRef="#br0" timeOffset="135977.0351">4498 13247 0,'0'0'15,"53"0"-15,-36 0 0,1 0 0,0 0 16</inkml:trace>
  <inkml:trace contextRef="#ctx0" brushRef="#br0" timeOffset="136110.0264">4921 13229 0,'0'0'15,"18"0"-15,0 0 0,-1 0 16,-17-17 0</inkml:trace>
  <inkml:trace contextRef="#ctx0" brushRef="#br0" timeOffset="136755.3038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3">1094 13370 0,'35'-17'16,"-70"34"-16,88-52 0,-1 17 16,-16 18-16,17-17 15,-18 17-15,-17 0 16,-1 17-16,1-17 15</inkml:trace>
  <inkml:trace contextRef="#ctx0" brushRef="#br0" timeOffset="137144.7257">1482 12929 0,'-18'71'16,"36"-142"-16,-36 177 0,18-18 15,0-35-15,35 53 16,-17-53-16,17 35 16,-17-53-16,52 1 15,-52-19 1</inkml:trace>
  <inkml:trace contextRef="#ctx0" brushRef="#br0" timeOffset="137612.2107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4">1923 12823 0,'0'0'0,"17"36"0,54 34 16,-36-17-16,0-17 15,1-1-15,-1 0 0,0 18 16,18 35-16,-35-35 15,-1 0-15,-17 0 16,-17 88-16,-1-70 16,-17-1-16,0-17 0</inkml:trace>
  <inkml:trace contextRef="#ctx0" brushRef="#br0" timeOffset="140225.172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3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6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5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5">8361 12206 0,'35'-18'15,"-17"18"-15,17-17 16,-17 17-16,17-18 0,18 1 16,-18 17-16,0 0 15,-35 17-15,18-17 16</inkml:trace>
  <inkml:trace contextRef="#ctx0" brushRef="#br0" timeOffset="147555.1513">8837 11748 0,'-18'35'15,"18"-18"-15,-17 89 16,-1-53-16,18-18 0,0 71 16,18-53-1,17 18-15,-17-36 16,17 18-16,0-53 15,-17 18-15,17-18 16</inkml:trace>
  <inkml:trace contextRef="#ctx0" brushRef="#br0" timeOffset="148256.5265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4">9525 12083 0,'18'0'16,"-1"0"0,1-18-16,52 0 15,-52 18-15,17-17 16,-17 17-16,0 0 16</inkml:trace>
  <inkml:trace contextRef="#ctx0" brushRef="#br0" timeOffset="148712.2351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7">10054 11730 0,'35'35'15,"-70"-70"-15,88 105 0,-18-34 0,18 34 16,-17-17-16,-19-18 15,-17 18-15,18-17 0,-18 17 16,0-18-16,0 0 0,-18 0 16,18 1-16,-17-1 0,-1 0 15,0-17-15,1 0 32</inkml:trace>
  <inkml:trace contextRef="#ctx0" brushRef="#br0" timeOffset="149747.0886">10478 12136 0,'17'0'0,"1"0"16,-1 0 0,1 0-1,17 0-15,-17-18 16,0 0 0,-1 18-16</inkml:trace>
  <inkml:trace contextRef="#ctx0" brushRef="#br0" timeOffset="150407.6027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1">10813 12224 0,'0'0'16,"53"-18"-16,-18 0 0,0 1 15,36 17-15,-54 0 16,1 0-16</inkml:trace>
  <inkml:trace contextRef="#ctx0" brushRef="#br0" timeOffset="150819.2299">11271 11730 0,'-17'18'15,"17"-1"-15,0 1 16,0 52-16,0-17 16,0 35-16,0-35 15,35 36 1,-35-54-16,35 18 15,-17-18-15,17 0 16,-17-17-16,-1-18 16,1 0-16</inkml:trace>
  <inkml:trace contextRef="#ctx0" brushRef="#br0" timeOffset="151442.3384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8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09">6579 13705 0,'0'0'0,"0"-17"0,-17 17 16,-1 0-1,-17 0 1,-1 17-16,1 1 15,-18 17-15,18-17 16,0 35-16,17-18 16,18 0-16,0 1 15,53-1 1,-18-35-16,53 35 16,-52-17-16,52 0 15,-53-1-15</inkml:trace>
  <inkml:trace contextRef="#ctx0" brushRef="#br0" timeOffset="155135.1587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5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4">15346 9613 0,'0'0'16,"35"0"-16,0 0 0,18-17 15,0 17-15,0 0 0,18-18 16,-18 18-16,-18 0 15,18 0-15,-18 0 0,-17 0 16</inkml:trace>
  <inkml:trace contextRef="#ctx0" brushRef="#br0" timeOffset="162687.6297">16140 9031 0,'-53'0'15,"106"0"-15,-124 18 0,36 35 16,17-18-16,0 88 16,18-52-16,18 70 15,0-88-15,35 53 16,-36-71-16,36 36 15,-17-36-15,16 0 16,-34-35-16</inkml:trace>
  <inkml:trace contextRef="#ctx0" brushRef="#br0" timeOffset="163104.1605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6">17145 9419 0,'35'-17'16,"-17"17"-16,52-18 15,-34 18 1,34-35-16,-52 35 15,17-18-15,-17 18 16</inkml:trace>
  <inkml:trace contextRef="#ctx0" brushRef="#br0" timeOffset="163589.0043">17286 9190 0,'18'53'16,"-18"-18"-16,0-17 0,17 52 15,1-34-15,0 16 16,-1-34 0,-17 0-16,18-1 0,0 1 15,-1-18-15</inkml:trace>
  <inkml:trace contextRef="#ctx0" brushRef="#br0" timeOffset="163954.9864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3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09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8">19562 9525 0,'35'0'15,"-70"0"-15,105 0 0,-35 0 0,54-18 16,-54 18-16,53 0 16,-53 0-16,1 0 15</inkml:trace>
  <inkml:trace contextRef="#ctx0" brushRef="#br0" timeOffset="166134.9873">20214 8943 0,'0'0'16,"-35"0"-16,17 18 0,1-1 0,-19 54 15,19-18 1,17 0-16,0 17 0,17 71 16,19-88-16,-1 0 15,0 0-15,0 0 0,71 17 16,-70-52-16,52 35 16,-71-53-1,1 0-15</inkml:trace>
  <inkml:trace contextRef="#ctx0" brushRef="#br0" timeOffset="166791.0572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02">20849 8872 0,'0'0'16,"53"36"-16,-18-1 0,1 18 0,-1 17 15,18-17-15,0 18 0,35 70 16,-35-70-16,17 34 15,-34-52-15,-19 35 16,-17-52 0,0-1-16,-35-17 0,17-1 15,-52 19-15,35-19 16,-36 1-16</inkml:trace>
  <inkml:trace contextRef="#ctx0" brushRef="#br0" timeOffset="167815.1725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2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6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3">6879 14887 0,'18'0'32,"-1"0"-32,54 0 15,-18 0-15,0 0 16,53 0-16,-53 0 16,35 0-16,-53 18 15</inkml:trace>
  <inkml:trace contextRef="#ctx0" brushRef="#br0" timeOffset="175633.6539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9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2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5">25647 9366 0,'0'0'15,"71"0"-15,-19 18 0,-16 17 16,17 18-16,0 0 0,52 88 15,-69-70-15,17 105 16,-36-105-16,1 17 16,-18-18-16,0 1 0,0-18 15,0 0-15,-18-18 0,-35 53 16,0-35-16,-35 18 16,18-36-16</inkml:trace>
  <inkml:trace contextRef="#ctx0" brushRef="#br0" timeOffset="198640.5337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1">13018 15575 0,'17'0'16,"1"0"-1,17 0-15,-17 0 16,-1 0-16,19 0 0,-1 0 16,-35 18-16</inkml:trace>
  <inkml:trace contextRef="#ctx0" brushRef="#br0" timeOffset="198941.3693">13053 15752 0,'0'0'16,"17"0"-16,1 0 0,0 0 15,17 0-15,0-18 0,18 0 16,-18 1-16</inkml:trace>
  <inkml:trace contextRef="#ctx0" brushRef="#br0" timeOffset="199200.6732">13547 15381 0,'0'18'0,"0"17"15,0 0-15,17 36 16,1-18-16,0 0 0,-18 0 15,35 52 1,-17-34-16,-1-18 16,-17 0-16</inkml:trace>
  <inkml:trace contextRef="#ctx0" brushRef="#br0" timeOffset="200225.328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3">13035 16880 0,'0'0'16,"18"18"-16,-1-18 0,36 0 15,-17 0-15,17-18 16,-36 18-16,36 0 15,-35-17 1,-1 17-16</inkml:trace>
  <inkml:trace contextRef="#ctx0" brushRef="#br0" timeOffset="200602.4901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8">14146 16810 0,'36'0'16,"-19"0"-16,1 0 0,0 0 16,35-18-1,-36 18-15</inkml:trace>
  <inkml:trace contextRef="#ctx0" brushRef="#br0" timeOffset="201477.6424">14146 16986 0,'0'0'16,"36"18"-16,-1-18 0,36 0 16,-36 0-16,35-18 15,-34 18-15,-19-17 16</inkml:trace>
  <inkml:trace contextRef="#ctx0" brushRef="#br0" timeOffset="201722.4623">14570 16616 0,'0'0'15,"0"88"-15,0-53 0,0 18 16,17-17-16,-17 16 0,18 37 15,-18-54 1,35 18-16,-35-36 16,18 1-16,-18 0 0,18-18 15,-18 17-15</inkml:trace>
  <inkml:trace contextRef="#ctx0" brushRef="#br0" timeOffset="201871.1488">14870 16969 0,'0'17'16,"17"-17"0</inkml:trace>
  <inkml:trace contextRef="#ctx0" brushRef="#br0" timeOffset="202166.4555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2">15363 16757 0,'0'0'15,"18"18"-15,0 17 0,-1 35 16,1-34-16,0 70 16,-1-71-16,1 53 15,0-53-15,-1 1 16</inkml:trace>
  <inkml:trace contextRef="#ctx0" brushRef="#br0" timeOffset="204846.7241">16545 12541 0,'18'18'16,"-18"17"0,18 18-16,-1 53 15,-17-36-15,0 1 0,0 70 16,0-70-1,0-18-15,0 0 0,18-1 16,-18-16-16,0-1 16,0-17-16,17-18 0,1-36 15</inkml:trace>
  <inkml:trace contextRef="#ctx0" brushRef="#br0" timeOffset="205085.2957">16951 13123 0,'18'0'31,"-18"-17"0</inkml:trace>
  <inkml:trace contextRef="#ctx0" brushRef="#br0" timeOffset="205613.8268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7">18027 12788 0,'0'18'31,"0"35"-15,0-18-16,0 18 15,18 0-15,-18 0 0,0 17 16,17-17-16,-17 0 15,18 53-15,0-71 0,-18 18 16</inkml:trace>
  <inkml:trace contextRef="#ctx0" brushRef="#br0" timeOffset="206942.9062">16228 12524 0,'0'-36'16,"0"72"-16,-18-72 0,1 36 15,17 18-15,-36 17 16,36 18-16,-17-18 16,17 18-16,-18 18 0,18-18 15,0 17-15,0 107 16,18-89-16,52 71 15,-17-89-15,0 1 16,18-1-16,-1-34 0,1-1 16</inkml:trace>
  <inkml:trace contextRef="#ctx0" brushRef="#br0" timeOffset="207392.6978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09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216253.2333">20655 12682 0,'0'-17'15,"18"34"32,-1 19-31,-17-1-16,0 0 0,18 89 15,-18-54-15,18 71 16,-18-70-16,35 35 16,-17-71-16,-18 0 15,17 1-15,1-19 0,-18-34 32,0-19-17</inkml:trace>
  <inkml:trace contextRef="#ctx0" brushRef="#br0" timeOffset="217292.010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218409.664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219433.4089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219617.5843">18856 14570 0,'18'0'16,"-1"0"0,1 0-1,0 17-15</inkml:trace>
  <inkml:trace contextRef="#ctx0" brushRef="#br0" timeOffset="220116.8552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220362.0384">19826 14305 0,'0'0'16,"18"0"-1,-1 18-15,-17 52 16,18-34-16,0 69 15,-18-52 1,35 36-16,-35-37 16,18-16-16,-1 34 15,1-34 1,-18-19-16,0 1 0,0 0 16</inkml:trace>
  <inkml:trace contextRef="#ctx0" brushRef="#br0" timeOffset="225979.1125">22331 13670 0,'0'0'15,"17"0"-15,19 0 0,-19-17 16,72 17 0,-36 0-16,52 0 15,-69 0-15,-1 0 0,0 0 16</inkml:trace>
  <inkml:trace contextRef="#ctx0" brushRef="#br0" timeOffset="226103.7995">22472 13864 0,'0'0'16,"71"18"-16,-19-18 0,54 0 15,-70 0-15,-1 0 16</inkml:trace>
  <inkml:trace contextRef="#ctx0" brushRef="#br0" timeOffset="227714.9703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228027.4492">24095 13794 0,'-18'0'15,"36"0"-15,-18 17 16,17-17-16,1 0 16</inkml:trace>
  <inkml:trace contextRef="#ctx0" brushRef="#br0" timeOffset="229598.6565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230193.8496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232864.0478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233153.7192">26282 13458 0,'35'-17'16,"-70"34"-16,88-34 0,-35 17 15,-18 17-15,17 19 16,-17-1-16,0 0 16,18 36-16,-18-18 15,17 0-15,1 35 16,0-53-16,-1 36 16,1-36-16,-18-17 15,0 35-15,-18-36 16</inkml:trace>
  <inkml:trace contextRef="#ctx0" brushRef="#br0" timeOffset="237896.9839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238235.611">25506 5680 0,'0'0'16,"0"-18"-16,-18 18 16,1 18-16,17 17 15,-18 71-15,18-53 16,0 17-16,0 1 15,0-1-15,18 1 0,17 35 16,-18-53-16,19-18 16,-19 0-16,1 1 15,17-19-15,-17 1 0,17-1 16,-17-17-16</inkml:trace>
  <inkml:trace contextRef="#ctx0" brushRef="#br0" timeOffset="238964.8496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239174.4437">26158 5715 0,'0'0'16,"53"35"-16,-35 1 0,17 16 0,36 54 16,-36-53-16,0 0 15,1 0-15,-1 0 16,-17 0-16,17 17 16,-35-34-16,0-1 0,-18-17 15,1-1-15,-1 1 0,0 0 16,-17-1-16,17-17 15,1-17 1</inkml:trace>
  <inkml:trace contextRef="#ctx0" brushRef="#br0" timeOffset="239465.5737">26741 6085 0,'17'-17'0,"1"17"16,35-18-1,-18 18-15,36-17 16,-54 17-16,19 0 16,-19 0-16,-34 17 15</inkml:trace>
  <inkml:trace contextRef="#ctx0" brushRef="#br0" timeOffset="239599.053">26882 6227 0,'0'0'16,"35"0"-16,0 0 0,-17 0 16,17 0-1,-17 0-15</inkml:trace>
  <inkml:trace contextRef="#ctx0" brushRef="#br0" timeOffset="240253.9962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240982.974">28205 6138 0,'0'18'188,"17"-18"-172,1 0-1,0 0-15,-36-18 31,0 18-15,-17-17-16,17 17 16,-17 0-16,17 0 15,36 0 1,0 17-16</inkml:trace>
  <inkml:trace contextRef="#ctx0" brushRef="#br0" timeOffset="241322.9386">28610 5715 0,'-35'0'16,"17"18"-16,1 52 15,-1-17 1,18-18-16,-18 18 0,18 18 16,0-18-16,18 0 0,-18 0 15,53 35-15,-35-35 16,-1-18-16,19-17 15,-1 17-15,-18-35 0,1 18 16,0-18-16,17 0 16,-35-18-16</inkml:trace>
  <inkml:trace contextRef="#ctx0" brushRef="#br0" timeOffset="241601.0315">28928 5944 0,'17'18'16,"1"0"-16,0 17 15,-18 0-15,17 36 16,1-36-16,0 36 15,-1-54-15,-17 36 16,0-35 0,0-1-16</inkml:trace>
  <inkml:trace contextRef="#ctx0" brushRef="#br0" timeOffset="241894.9831">29122 5821 0,'0'0'0,"17"0"16,19 53-1,-19-36-15,1 36 16,0-17-16,-1 17 0,19 52 15,-19-69-15,1-1 16,-18 18-16,35 0 16,-35-36-16,0 1 0,-18 0 15,1-1-15,-1-17 16,1 0 0,17-17-1,0-1-15,17 0 16</inkml:trace>
  <inkml:trace contextRef="#ctx0" brushRef="#br0" timeOffset="242278.2889">29316 5609 0,'0'0'0,"0"-17"16,17 17 0,1 0-16,0 0 0,-1 17 15,1 1-15,0-1 16,-1 1-16,1 0 15,-18-1-15,0 1 16,-18 0-16,18-1 16,0 1-1,18 0 1,0-18-16,-1 0 16,1 17-16,0-17 0,-1 0 15,1 0 1</inkml:trace>
  <inkml:trace contextRef="#ctx0" brushRef="#br0" timeOffset="242686.1696">29968 6015 0,'0'0'16,"18"0"-16,17-18 15,36 18 1,-36 0-16,1 0 0,-1 0 0,0-17 15,-53 34 1</inkml:trace>
  <inkml:trace contextRef="#ctx0" brushRef="#br0" timeOffset="242828.6005">30039 6227 0,'0'0'16,"71"0"-16,-36 0 0,53-18 15,-53 18 1,18-18-16,-35 1 16,17-1-16</inkml:trace>
  <inkml:trace contextRef="#ctx0" brushRef="#br0" timeOffset="243286.2272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244138.7935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244778.4861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245293.2633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245505.5569">29210 7232 0,'53'0'15,"-106"0"-15,141 0 0,-17 0 16,-36 0-16,0 0 16,-17 0-16</inkml:trace>
  <inkml:trace contextRef="#ctx0" brushRef="#br0" timeOffset="245632.7372">29386 7391 0,'0'0'16,"71"-18"-16,-36 18 0,18-18 15</inkml:trace>
  <inkml:trace contextRef="#ctx0" brushRef="#br0" timeOffset="246423.7376">29880 7056 0,'0'17'31,"0"36"-15,18-35-16,0 70 16,-18-53-16,35 36 15,-35-18-15,17 17 16,-17-52-16,0 35 15,0-36-15</inkml:trace>
  <inkml:trace contextRef="#ctx0" brushRef="#br0" timeOffset="249101.8072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249446.7533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250292.9276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252088.7218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252338.7577">29916 12965 0,'0'17'15,"0"-34"-15,17 70 0,-17-36 0,35 36 16,-17-35-16,17 17 16,-17-17-16,53-1 15,-36-17-15,0 0 16,0 0-16,36-17 15,-36-19-15,1 19 0,-1-1 0,-18 0 16,19-17 0,-54 18-16,-35-1 15</inkml:trace>
  <inkml:trace contextRef="#ctx0" brushRef="#br0" timeOffset="253931.6034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254167.8357">23954 12876 0,'17'18'15,"-17"17"-15,-17-88 0,52 124 0,-17-36 16,17-17-16,0 17 16,0-17-16,18-1 15,-17-17-15,34-17 16,-35-1-16,18-17 16,-17 0-1,-1-1-15,-17 19 16,-1-1-16</inkml:trace>
  <inkml:trace contextRef="#ctx0" brushRef="#br0" timeOffset="255542.3222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256104.3754">30092 14764 0,'0'0'0,"53"0"0,88 17 16,-35-34-16,105 17 16,-87-18-16,123 18 15,-159-18 1,0 18-16</inkml:trace>
  <inkml:trace contextRef="#ctx0" brushRef="#br0" timeOffset="297918.4398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298460.0615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301122.7902">1676 6914 0,'-18'0'15,"0"0"1,36 0 15,17 0-15,-17 0-16,70-17 15,-53 17-15,71 0 16,-53-18-16,35 18 16,-52-17-16,17 17 15,-36 0-15,1-18 16,-36 18 0</inkml:trace>
  <inkml:trace contextRef="#ctx0" brushRef="#br0" timeOffset="301417.5481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305191.451">13917 6068 0,'-18'0'16,"1"0"0,34 0 30,19 17-30,-19-17-16,54 0 16,-36 0-16,71 0 15,-53-17-15,-18 17 16,18 0-16,18-18 16,-36 18-16,-17 0 15,17 0-15,0 0 0,-17 0 16,-1-17-1,1-1-15,-18 0 16,18 1 0</inkml:trace>
  <inkml:trace contextRef="#ctx0" brushRef="#br0" timeOffset="305465.1358">14517 5891 0,'0'18'15,"53"17"1,17-17-16,-17-18 16,-18 18-16,1-1 0,-1-17 15,0 36-15,-35-19 16,0 1-1,-17-1-15,-36 19 16,17-36-16,-16 17 16,16-17-16,1 18 15</inkml:trace>
  <inkml:trace contextRef="#ctx0" brushRef="#br0" timeOffset="305904.4283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306976.8828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307360.7085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307926.0603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308234.726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319897.3409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321159.0622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323788.2416">13282 8872 0,'0'0'16,"0"-17"-16,0-1 15,0 36 48,0-1-63,0 19 16,0-19-16,0 1 15,0 0-15,18-18 0,-1 17 16</inkml:trace>
  <inkml:trace contextRef="#ctx0" brushRef="#br0" timeOffset="324723.1019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326386.9452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336735.2842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337041.4209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337658.7079">25153 15399 0,'0'0'0,"-18"17"16,36-17 15,35-53-16,0 18-15,35-53 16,-53 53-16,1-18 0,17-18 16,-18 54-16,-18-1 15,1 36 1,-18 17 0,18-17-16,-1 52 15,1-52-15,0 17 0,-1 0 16,36 36-1</inkml:trace>
  <inkml:trace contextRef="#ctx0" brushRef="#br0" timeOffset="344254.9484">28751 14570 0,'0'0'0,"-17"17"16,17 1-16,0 35 15,0-18-15,0 36 16,0-36-16,0 0 16,0 36-16,0-53 15,17 17-15,-17-18 16,0 1 0</inkml:trace>
  <inkml:trace contextRef="#ctx0" brushRef="#br0" timeOffset="344638.8987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348320.5122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348453.1668">25047 17004 0,'-17'0'16,"34"0"0</inkml:trace>
  <inkml:trace contextRef="#ctx0" brushRef="#br0" timeOffset="348860.1263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349337.5071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349709.4357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349961.0826">27428 16651 0,'0'0'0,"18"0"0,-18 18 15,18 35 1,-18 0-16,17 0 15,-17-1-15,0 19 0,18 17 16,17 18 0,-17-71-16,0 18 15,-18-35-15</inkml:trace>
  <inkml:trace contextRef="#ctx0" brushRef="#br0" timeOffset="351383.9276">26211 14640 0,'36'0'0,"-72"0"0,107-17 16,-18 17-16,53-18 15,-18 0-15,71 1 16,-71 17-16,-18-18 0,-17 18 16,-53 18-16,-17-18 15</inkml:trace>
  <inkml:trace contextRef="#ctx0" brushRef="#br0" timeOffset="374241.05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374519.0574">24059 17762 0,'0'18'16,"0"0"47,18-1-32</inkml:trace>
  <inkml:trace contextRef="#ctx0" brushRef="#br0" timeOffset="374963.4564">24571 17568 0,'0'18'31,"35"35"-16,-17-18 1,0 0-16,-1 71 16,1-35-16,-1-18 0,1 53 15</inkml:trace>
  <inkml:trace contextRef="#ctx0" brushRef="#br0" timeOffset="377905.9408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378044.3751">24024 18609 0,'0'18'16,"18"-18"-16,-1 0 15</inkml:trace>
  <inkml:trace contextRef="#ctx0" brushRef="#br0" timeOffset="378500.3153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386283.938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2">4216 2946 0,'88'0'16,"-176"0"-16,282 0 15,-141-18-15,0 18 0,52-35 16,-69 35-16</inkml:trace>
  <inkml:trace contextRef="#ctx0" brushRef="#br0" timeOffset="297.8105">4886 2787 0,'35'0'16,"-70"0"-16,88-18 0,-35 18 16,17-17-16,-18 17 15,19 0-15,-19 0 16</inkml:trace>
  <inkml:trace contextRef="#ctx0" brushRef="#br0" timeOffset="402.0014">5009 2910 0,'0'0'16,"36"18"-16,-1-18 0,-17 0 16,35-18-1,-18 1-15</inkml:trace>
  <inkml:trace contextRef="#ctx0" brushRef="#br0" timeOffset="1336.5031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1">5450 2399 0,'0'-18'16,"18"1"0,35 17-16,-18 17 15,36 36-15,-36 0 16,0-18-16,1 36 0,17 35 16,-53-53-1,17-18-15,-17 18 0,-17-18 0,-1 36 16,0-54-1,1 1-15,-1-18 16,0 0-16</inkml:trace>
  <inkml:trace contextRef="#ctx0" brushRef="#br0" timeOffset="2425.4591">5927 2663 0,'0'0'16,"17"0"-16,36 0 16,-17 0-16,-19 0 0,18-17 15,-17 17-15,-18 17 16,-18-17-16</inkml:trace>
  <inkml:trace contextRef="#ctx0" brushRef="#br0" timeOffset="2519.7727">6033 2769 0,'0'0'16,"52"0"-16,-16 0 0,-1 0 16,36-17-16</inkml:trace>
  <inkml:trace contextRef="#ctx0" brushRef="#br0" timeOffset="2957.7937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5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5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4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">7638 12030 0,'17'-18'31,"1"18"-15,0-18-16,-1 18 15,1 0 1,-1 0-16,1-17 15,0 17-15,-1 0 0,1 0 32</inkml:trace>
  <inkml:trace contextRef="#ctx0" brushRef="#br0" timeOffset="12391.1538">7743 11818 0,'0'18'16,"0"-1"-16,18 19 15,-18-19-15,18 36 16,-18-35-16,17 17 0,-17-17 15,0-1-15,0 1 0,18 0 16,-18-1-16,18-17 16</inkml:trace>
  <inkml:trace contextRef="#ctx0" brushRef="#br0" timeOffset="12841.3882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4">4657 10989 0,'0'18'47,"0"17"-47,17-17 15,-17 52-15,0-35 16,0 18-16,18-17 15,-18 69-15,0-52 0,18 18 16,-18-53-16,17 17 16,1-35-1</inkml:trace>
  <inkml:trace contextRef="#ctx0" brushRef="#br0" timeOffset="17579.4869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6">4621 11924 0,'0'18'15,"18"-18"1,0 0-1,17 0-15,-17 0 16,17 0 0,-17 0-16,-1 0 0,1-18 15</inkml:trace>
  <inkml:trace contextRef="#ctx0" brushRef="#br0" timeOffset="18847.7309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4">5980 12594 0,'0'-17'0,"0"-1"47,0 0-16,0 36 16,17 0-31,-17-1-1,0 1-15,0 17 0,0 36 16,0-36-16,0 0 15,18-17-15,-18 17 16,18 0-16,-18-17 0,0 0 0,17 17 16,1-17-1,-36-18 1</inkml:trace>
  <inkml:trace contextRef="#ctx0" brushRef="#br0" timeOffset="23453.4325">7267 12577 0,'0'17'16,"0"1"-1,0 17 1,0-17-16,18 52 0,-18-34 16,18 16-1,-18-34-15,17 17 16,-17 1-16,0-19 16,0 1-16</inkml:trace>
  <inkml:trace contextRef="#ctx0" brushRef="#br0" timeOffset="23642.7131">7497 12841 0,'17'0'31,"-17"18"-15</inkml:trace>
  <inkml:trace contextRef="#ctx0" brushRef="#br0" timeOffset="23997.1027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6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4">4392 12806 0,'0'17'15,"0"1"1,18-18-1</inkml:trace>
  <inkml:trace contextRef="#ctx0" brushRef="#br0" timeOffset="25754.3825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2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6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3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04">7038 13847 0,'0'0'0,"18"0"31</inkml:trace>
  <inkml:trace contextRef="#ctx0" brushRef="#br0" timeOffset="28290.76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4">7726 13670 0,'0'0'16,"0"88"-16,0-35 0,0 0 16,17 35-16,1-52 15,0 17-15,-1-18 16,1-18-16</inkml:trace>
  <inkml:trace contextRef="#ctx0" brushRef="#br1" timeOffset="36926.9383">5821 8414 0,'0'-18'0</inkml:trace>
  <inkml:trace contextRef="#ctx0" brushRef="#br1" timeOffset="37410.5418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03">6262 7920 0,'-18'0'16,"18"-18"0,0 1-1,18-1-15,-1 0 0,1 1 16,0-1-16,-1 0 0,19-35 16,-19 18-16,1 18 15,0-19-15,-18 19 0,35-54 16</inkml:trace>
  <inkml:trace contextRef="#ctx0" brushRef="#br1" timeOffset="38127.9702">6473 7514 0,'0'0'0,"18"-53"16,-18 18-16,18 17 0</inkml:trace>
  <inkml:trace contextRef="#ctx0" brushRef="#br1" timeOffset="38194.4258">6579 7267 0,'36'-35'16,"-72"70"-16,89-88 16,-35 18-16,0 17 15</inkml:trace>
  <inkml:trace contextRef="#ctx0" brushRef="#br1" timeOffset="38551.3851">6879 6703 0,'18'0'15,"-18"17"32,0 1-47,0 0 16,0-1-16,17 1 15,-17 0-15,0-1 0,0 19 16,0-1 0,0 0-16,0-17 0,0 17 15,0 36-15,0-36 16,0 35-16</inkml:trace>
  <inkml:trace contextRef="#ctx0" brushRef="#br1" timeOffset="39746.8976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6">4780 9737 0,'-17'0'15,"34"0"17,-17-18-32,18 18 15</inkml:trace>
  <inkml:trace contextRef="#ctx0" brushRef="#br1" timeOffset="46547.8433">4780 9737 0,'53'17'15,"-106"-34"-15,106 17 16</inkml:trace>
  <inkml:trace contextRef="#ctx0" brushRef="#br1" timeOffset="46737.5211">4798 9772 0</inkml:trace>
  <inkml:trace contextRef="#ctx0" brushRef="#br1" timeOffset="48327.515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8">6897 6809 0,'0'17'94,"0"1"-47</inkml:trace>
  <inkml:trace contextRef="#ctx0" brushRef="#br1" timeOffset="49985.2032">6950 6967 0,'17'-17'16,"-17"-1"0,0 0-1,0 1 1,0 34 46,0 1-46,0 0 0,0-1 77</inkml:trace>
  <inkml:trace contextRef="#ctx0" brushRef="#br1" timeOffset="68119.1047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4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1">6773 9825 0,'0'0'0,"18"0"16</inkml:trace>
  <inkml:trace contextRef="#ctx0" brushRef="#br1" timeOffset="72351.9337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7">6932 7038 0,'0'0'15</inkml:trace>
  <inkml:trace contextRef="#ctx0" brushRef="#br1" timeOffset="72791.6506">6844 7214 0,'0'18'16,"0"-36"-16</inkml:trace>
  <inkml:trace contextRef="#ctx0" brushRef="#br0" timeOffset="84302.2514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0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5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7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5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8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8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8">5891 8555 0,'-17'-18'16,"-1"18"0,18-17-1,-18-1 1,18 0-1,-17 18 1</inkml:trace>
  <inkml:trace contextRef="#ctx0" brushRef="#br1" timeOffset="102916.3464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4">6209 8008 0,'0'18'15,"0"35"1,0-18-16,-18 18 16,1 17-16,-19 36 15,19-53-15,-1 0 0,0-18 16,18 1-16,18-36 16,17-71-1,-17 18-15</inkml:trace>
  <inkml:trace contextRef="#ctx0" brushRef="#br1" timeOffset="104017.4391">6473 7638 0,'0'0'16,"-17"105"-16,-1-34 0,1 17 15,-36 106-15,35-106 16,0 54-16,18-107 15,18-35-15,-18 17 16,35-34-16,-17-18 16,0-1-16,-1-17 0</inkml:trace>
  <inkml:trace contextRef="#ctx0" brushRef="#br1" timeOffset="104217.5826">6526 7602 0,'0'0'16,"-17"141"-16,17-52 0,-36 17 16,19-18-16,-1 0 0,1 71 15,17-124 1,0 0-16,0-17 0,17-18 16,1-35-1,17-1-15,0-52 16,-17 18-16</inkml:trace>
  <inkml:trace contextRef="#ctx0" brushRef="#br1" timeOffset="104412.0344">6632 7479 0,'0'159'16,"0"-318"-16,0 388 0,0-141 15,-35 89 1,35-89-16,-18-17 0,18-36 15,0 0-15,0-17 0,18-18 16,0-36 0,-1 1-16,-17-18 0,18 0 15,0-17-15,-18-1 0</inkml:trace>
  <inkml:trace contextRef="#ctx0" brushRef="#br1" timeOffset="104596.1997">6809 7320 0,'0'0'15,"0"88"-15,0-17 0,0 17 16,-18 106 0,0-88-16,18 0 0,-17-36 15,17 1-15,0-36 0,17 18 16,1-53 0,17-53-1,-35 18-15,18-18 0,0-53 16,-18 36-16</inkml:trace>
  <inkml:trace contextRef="#ctx0" brushRef="#br1" timeOffset="104746.0707">6809 7514 0,'0'0'0,"0"71"0,0 70 16,-18-88-16,18 17 15,0 89 1,0-71-1,-18-35-15,18-35 16,-17-1-16</inkml:trace>
  <inkml:trace contextRef="#ctx0" brushRef="#br1" timeOffset="105297.3409">5027 9366 0,'0'0'15,"0"18"-15,0 35 16,0 0-16,0 0 0,-18 35 15,18-53 1,0 0-16,0 18 16,0-35-1,18-53-15,0-36 16</inkml:trace>
  <inkml:trace contextRef="#ctx0" brushRef="#br1" timeOffset="105474.8517">5133 9349 0,'0'0'0,"-18"53"0,18-18 0,-17 18 15,17 35 1,0-35-16,0 35 16,0-70-16,17-1 15,-17 1-15,18-18 0,0-35 16,-1-1-16,1 1 0</inkml:trace>
  <inkml:trace contextRef="#ctx0" brushRef="#br1" timeOffset="105646.3147">5292 9313 0,'0'0'15,"0"159"-15,0-88 16,0-1-16,0-17 0,17 0 15,1 0-15,0-53 16,17 0 0,-17-18-16,-1-70 15</inkml:trace>
  <inkml:trace contextRef="#ctx0" brushRef="#br1" timeOffset="105836.4341">5450 8978 0,'36'88'0,"-72"-176"0,89 247 16,-53-18-16,0-53 15,0-17-15,0 88 16,0-107-16,0 1 16,18-35-16,0-36 15,-18-17 1</inkml:trace>
  <inkml:trace contextRef="#ctx0" brushRef="#br1" timeOffset="106036.2748">5592 8908 0,'0'0'15,"17"88"-15,-17-35 0,18 70 16,-18-52-16,17 88 15,-17-71-15,18 53 16,-18-88-16,18-18 16,-1-35-1,1-71 1</inkml:trace>
  <inkml:trace contextRef="#ctx0" brushRef="#br1" timeOffset="106253.8761">5644 8731 0,'18'36'0,"0"-1"16,-1 106-16,1-71 16,0 19-16,-1 105 15,1-88-15,-18 35 16,0-88-16,-18-1 15,18-16-15,0-19 16</inkml:trace>
  <inkml:trace contextRef="#ctx0" brushRef="#br1" timeOffset="106597.5226">5309 9349 0,'0'0'0,"0"-18"15,0 0 1,0 36 15,0 35-15,0 53-16,0-53 0,0 52 16,18-52-1,-18 0-15,18-53 16,-18 18-16,17-36 0</inkml:trace>
  <inkml:trace contextRef="#ctx0" brushRef="#br1" timeOffset="106776.4954">5292 9243 0,'0'0'15,"17"106"-15,1-53 0,-18 17 16,18-17-16,-1 0 0,1 35 16,0-53-16,-18 1 15</inkml:trace>
  <inkml:trace contextRef="#ctx0" brushRef="#br1" timeOffset="107043.0209">5415 9031 0,'0'35'15,"0"1"-15,0 70 16,0-54-16,18-16 0,-18 17 16,0 0-16,17-1 0,1 19 15,-18-36-15,18-35 16</inkml:trace>
  <inkml:trace contextRef="#ctx0" brushRef="#br1" timeOffset="107305.3521">5362 9225 0,'0'0'16,"-17"53"-16,-1-18 0,36 36 15,-18-36-15,17 0 16,36 18-16,-18-53 16</inkml:trace>
  <inkml:trace contextRef="#ctx0" brushRef="#br1" timeOffset="107472.1974">5786 8890 0,'0'35'15</inkml:trace>
  <inkml:trace contextRef="#ctx0" brushRef="#br1" timeOffset="111107.8231">5962 8467 0,'0'17'0,"0"1"16,0 17-16,0 18 0,18 53 15,-1-18-15,-17 18 16,18 0-16,-18 17 16,0 1-16,0-18 0,0-1 15,0 54-15,0-106 16,18 0-16,-18-71 15,17 1-15</inkml:trace>
  <inkml:trace contextRef="#ctx0" brushRef="#br1" timeOffset="111336.3622">5980 8608 0,'0'0'15,"17"88"-15,1-35 16,0 88-16,-1-53 16,-17 89-16,0-72 15,0 89-15,0-123 16,0-18-16,0-18 16,18 0-16,-18-70 15,17 0 1,-17-18-16</inkml:trace>
  <inkml:trace contextRef="#ctx0" brushRef="#br1" timeOffset="111531.1808">6015 8484 0,'0'141'15,"0"-35"-15,0 106 16,0-89-16,-18 107 15,18-124-15,0-36 16,0 1-16,0-1 16,18-70-16,0-17 15,-18-36-15</inkml:trace>
  <inkml:trace contextRef="#ctx0" brushRef="#br1" timeOffset="111730.5017">5856 8590 0,'18'141'15,"-36"-282"-15,53 370 0,-35-52 16,0-89-16,18 106 16,-18-106-16,18-17 15,-18 17 1,17-53-16,-17-17 0,0-36 15</inkml:trace>
  <inkml:trace contextRef="#ctx0" brushRef="#br1" timeOffset="111948.2494">5980 8537 0,'0'0'15,"17"88"-15,-17-17 0,18 0 16,-18 34-16,35 89 16,-35-88-16,18 106 15,-1-124-15,-17 0 16,18-70-16,0-18 0,-1-35 16,1-18-16,-18-18 15</inkml:trace>
  <inkml:trace contextRef="#ctx0" brushRef="#br1" timeOffset="112142.706">6156 8449 0,'0'0'16,"-18"106"-16,36-36 0,0 36 16,-18 106-16,17-106 15,-17 123-15,18-141 16,0 18-1,-1-71-15,-17-17 0,18-18 16,-18-18-16,17-17 0,-17-53 16,18 17-16</inkml:trace>
  <inkml:trace contextRef="#ctx0" brushRef="#br1" timeOffset="112332.2412">6262 8467 0,'0'0'16,"17"194"-16,1-88 0,0-1 0,-1 125 16,-17-107-1,0 1-15,0-36 0,0 0 0,18-17 16,0-54 0,-1-52-16,1-18 15,0-53 1</inkml:trace>
  <inkml:trace contextRef="#ctx0" brushRef="#br1" timeOffset="112527.2195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001">6773 8431 0,'0'0'16,"0"18"-16,18 0 31,0 17-31,-18 18 16,17 0-16,-17 17 0,18 19 15,-18 87-15,-18-70 16,18-18-16,-17 0 0,17-35 16,-18 18-1,0-54-15,18-34 16,-17-19-16,-1-34 15,0 17-15</inkml:trace>
  <inkml:trace contextRef="#ctx0" brushRef="#br1" timeOffset="113216.4024">6579 8431 0,'18'89'16,"-36"-178"-16,54 231 0,-19-1 15,-17-53-15,0-18 16,18 36-16,-18-18 0,-18 142 16,1-19-1,-1-34-15,18-71 16,0-71 0,18-53-16,-1-88 15,-17 36-15,18-1 16,-18-17-16</inkml:trace>
  <inkml:trace contextRef="#ctx0" brushRef="#br1" timeOffset="113398.5505">6509 8502 0,'0'0'0,"0"141"0,17-53 16,1 106-16,-18-106 15,18 89 1,-18-107-16,17 1 0,19 0 16,-19-54-16</inkml:trace>
  <inkml:trace contextRef="#ctx0" brushRef="#br0" timeOffset="124031.1573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02">4727 6826 0,'-123'18'0,"246"-36"0</inkml:trace>
  <inkml:trace contextRef="#ctx0" brushRef="#br0" timeOffset="124555.2959">3792 6773 0,'0'0'0,"-17"0"16,-1 0-16,0 0 16,-34 0-1,34 0-15,-17 0 0,-36 18 16,36-18-16,0 0 16</inkml:trace>
  <inkml:trace contextRef="#ctx0" brushRef="#br0" timeOffset="124738.7379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2">2240 6791 0,'18'18'16,"-1"-18"-1,19 0-15,-1 0 16,18 0 0,-18 0-16,-17 0 0,35 0 15,-36 0-15,1 0 16</inkml:trace>
  <inkml:trace contextRef="#ctx0" brushRef="#br0" timeOffset="126039.3631">670 6491 0,'0'-35'0,"0"17"15,0 1-15,0-1 16,-17 0-16,-1 1 0,-17 34 16,17 1-1,-17 52-15,17-17 16,1 89-16,17-72 15,0 1-15,0 52 16,35-17 0,0-71-16,-17-17 0,35 17 15,-36-17 1</inkml:trace>
  <inkml:trace contextRef="#ctx0" brushRef="#br0" timeOffset="126178.2897">441 7003 0,'35'17'16,"1"-17"-16,-19 0 15,54-17 1,-54 17-16,54 0 16</inkml:trace>
  <inkml:trace contextRef="#ctx0" brushRef="#br0" timeOffset="126452.0046">794 6544 0,'0'71'16,"0"-142"-16,0 177 0,0-71 16,0 53-1,17-35-15,1 35 0,0-52 16,-1-1-16,1-17 16,17 17-16,-17-35 15</inkml:trace>
  <inkml:trace contextRef="#ctx0" brushRef="#br0" timeOffset="126907.3367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8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8">1676 6350 0,'0'18'15,"35"17"1,0-17-16,36 70 15,-36-35 1,0 0-16,1-18 0,-19 18 16,19-18-16,-19 18 0,-17 18 15,0-36-15,-17 35 16,-1-52-16,0 17 16,1 18-16,-1-35 15</inkml:trace>
  <inkml:trace contextRef="#ctx0" brushRef="#br0" timeOffset="128942.6001">4568 9772 0,'-17'-18'0,"-1"18"15,1 0-15,-19 0 16,1 0-16,17 0 0,-52-17 16,35 17-16</inkml:trace>
  <inkml:trace contextRef="#ctx0" brushRef="#br0" timeOffset="129094.5615">3581 9737 0,'0'0'0,"-18"0"16,0-18-16,1 18 15,-1 0-15,1 0 16</inkml:trace>
  <inkml:trace contextRef="#ctx0" brushRef="#br0" timeOffset="129349.4821">2928 9737 0,'0'0'0,"-18"0"0,1-18 16,-1 18-16,1-18 15,-1 18 1,0 0-16,1 0 16,-1 0-16,0 0 15,1 0 1,17-17-16,-18 17 15</inkml:trace>
  <inkml:trace contextRef="#ctx0" brushRef="#br0" timeOffset="129493.4615">2381 9719 0,'-17'0'0</inkml:trace>
  <inkml:trace contextRef="#ctx0" brushRef="#br0" timeOffset="129770.4103">2205 9772 0,'18'0'15,"-18"-18"1,17 18-16,-17-17 15,18 17-15,-1-18 0,-34 18 47,-1 0-31,36 0 0,17 0-1,-17 18-15,17-18 16,0 0-16,1 0 15,-19 17-15,18-17 0,-17 0 16,0 0-16,-1 0 16,-34 0-16</inkml:trace>
  <inkml:trace contextRef="#ctx0" brushRef="#br0" timeOffset="130433.2045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2">335 9913 0,'0'0'15,"53"0"-15,-18-18 0,-17 18 16,35 0-16,-35 0 16,17 0-1</inkml:trace>
  <inkml:trace contextRef="#ctx0" brushRef="#br0" timeOffset="130839.0709">723 9490 0,'-35'35'16,"70"-70"-16,-70 88 0,17-18 16,18 0-16,0 0 15,0 71-15,0-70 16,0 17-16,0-18 16,18 0-16,0 0 0,-1-17 0,36 17 15,-35-35-15,-1 0 16</inkml:trace>
  <inkml:trace contextRef="#ctx0" brushRef="#br0" timeOffset="131296.8709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6">1199 9754 0,'18'0'15,"0"0"1,-1 0 0,1 0-1,0-17-15,-1 17 16,19-18-16</inkml:trace>
  <inkml:trace contextRef="#ctx0" brushRef="#br0" timeOffset="132006.1956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09">1658 9331 0,'35'35'16,"-70"-70"-16,88 88 16,0 35-16,-18-53 15,-17 18-15,-1-17 0,19 16 16,-19 1-16,-17-17 0,18 17 15,-18-18-15,0 18 16,-35 35-16,17-53 16,-17 1-16</inkml:trace>
  <inkml:trace contextRef="#ctx0" brushRef="#br0" timeOffset="135353.8994">8378 7567 0,'0'-18'16,"18"1"0,0-1-16,-1 1 15,-17-1-15,0-17 16,0 17-16,-17 0 15,-19 1-15,19 17 16,-18 0-16,17 17 0,-35 19 16,35-1-16,1 18 15,17 53 1,35 52 0,53-16-1,-53-72 1,1-35-16,-36-17 15</inkml:trace>
  <inkml:trace contextRef="#ctx0" brushRef="#br0" timeOffset="135475.839">8184 7938 0,'0'0'0,"18"0"0,17-18 16,1 18-16,-1-18 15,0 18-15,18 0 16,-18 0-16,1 0 15,-19 0-15</inkml:trace>
  <inkml:trace contextRef="#ctx0" brushRef="#br0" timeOffset="135710.6786">8590 7514 0,'0'0'16,"0"88"-16,0-52 0,0 17 0,0 35 15,18-35-15,-1 17 16,19-52 0,-19 17-16,1-17 0,17-1 15,-17 1-15,17-18 16</inkml:trace>
  <inkml:trace contextRef="#ctx0" brushRef="#br0" timeOffset="136122.1043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7">9278 7796 0,'35'-17'16,"-17"17"-1,35-18-15,-18 18 16,18 0-16,-35 0 16,-18-18-16</inkml:trace>
  <inkml:trace contextRef="#ctx0" brushRef="#br0" timeOffset="136511.3837">9366 7655 0,'0'53'15,"0"-106"-15,0 159 0,18-71 16,-18 36-16,0-36 15,18-17-15,-1 0 0,1 17 16,-1-35-16,1 0 16</inkml:trace>
  <inkml:trace contextRef="#ctx0" brushRef="#br0" timeOffset="136888.947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3">9860 7444 0,'35'0'0,"-70"0"0,88 0 15,-18 53-15,1 35 16,-19-53-16,1 18 16,17 53-1,-35-71-15,0 0 0,0 1 16,0-1-16,0 0 0,0-17 15,0-1-15,-17 1 0,-1-18 16</inkml:trace>
  <inkml:trace contextRef="#ctx0" brushRef="#br0" timeOffset="137312.7555">10336 7867 0,'0'0'0,"18"0"0,35 0 16,-35 0-16,-1 0 16</inkml:trace>
  <inkml:trace contextRef="#ctx0" brushRef="#br0" timeOffset="137890.6183">10848 7585 0,'0'-18'15,"0"0"1</inkml:trace>
  <inkml:trace contextRef="#ctx0" brushRef="#br0" timeOffset="138162.9693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8">10636 7832 0,'0'0'16,"36"0"-16,-1 0 0,35-18 16,-34 18-16,-1 0 15,0 0-15,0 0 0,1 0 16</inkml:trace>
  <inkml:trace contextRef="#ctx0" brushRef="#br0" timeOffset="138541.9848">11060 7461 0,'-18'36'15,"0"-19"-15,18 54 16,0 35-1,18-71-15,0 18 16,17 35-16,-17-53 16,-1-17-16,36 35 15,0-36 1,-35-17-16</inkml:trace>
  <inkml:trace contextRef="#ctx0" brushRef="#br0" timeOffset="138946.6834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5">11748 7814 0,'17'0'15,"1"0"-15,-1 0 16,19 0 0,-19-18-16,19 18 15,-19 0-15,-17-17 16</inkml:trace>
  <inkml:trace contextRef="#ctx0" brushRef="#br0" timeOffset="139547.515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3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2">4833 11483 0,'18'0'31,"17"-18"-15,0 18-16,36 0 16,-18 0-16,0 0 15,70 0 1,-70 18-16,71-18 15,-72 0-15,37-18 16,-72 18-16,19 0 16,-54 0-1,-17 0 1</inkml:trace>
  <inkml:trace contextRef="#ctx0" brushRef="#br0" timeOffset="142684.7373">5450 11324 0,'36'18'16,"-19"-18"-16,36 17 16,-17-17-16,34 18 15,-52-18 1,17 18-16,-17-18 0,-18 17 15,0 1-15,0 0 16,-18-1-16,0 1 16,-17 0-16,17-18 15,-17 17-15,18-17 0,-1 18 16,0-18 0</inkml:trace>
  <inkml:trace contextRef="#ctx0" brushRef="#br0" timeOffset="143179.1239">4904 11342 0,'-18'0'47,"-17"17"-32,17 1 1,-17 17-16,17-17 15,1 17-15,-1-17 16,18 0-16,0-1 16,0 1-16,53-1 15,-18-17-15,53 0 16,-52 18-16,-1-18 16</inkml:trace>
  <inkml:trace contextRef="#ctx0" brushRef="#br0" timeOffset="143814.0902">6015 11430 0,'-18'0'15,"36"0"-15,-18 0 32,35 18-32,-17-18 15,17 0-15,53 0 16,-52 0-16,-1 0 0,0 17 15,53-17 1,-52 0-16,-1 0 0,0 0 16,0 0-16,1-17 0,-19 17 15,19-18-15,-36 0 16</inkml:trace>
  <inkml:trace contextRef="#ctx0" brushRef="#br0" timeOffset="144108.6481">6562 11324 0,'17'18'15,"-17"-1"-15,18-17 0,35 18 16,-18-18-16,18 0 15,-18 18-15,-17-18 16,0 0-16,-1 0 16,1 0-16,-18 17 15,-18-17-15,1 0 16,-1 18 0,0-18-16,18 18 0</inkml:trace>
  <inkml:trace contextRef="#ctx0" brushRef="#br0" timeOffset="144692.2425">6068 11307 0,'-18'0'15,"1"0"-15,-1 0 16,0 17-16,-17 1 15,0-1-15,17 1 16,0 0-16,18-1 16,0 1-1,18 0-15,17-1 0,-17-17 16,0 0-16,35 18 16,-18 0-16,-18-18 0</inkml:trace>
  <inkml:trace contextRef="#ctx0" brushRef="#br0" timeOffset="145196.847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6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5">6138 11342 0,'0'0'16,"-17"0"0,-1 0-1,0 17-15,1-17 16,-1 0-16,1 0 16,-1 0-16,0 0 0,1 18 15,17 0-15,35 17 16,-17 0-1,-1-17-15,36 17 16,-18 0-16,1-17 16,-19 0-16,1-18 0,-18 17 15</inkml:trace>
  <inkml:trace contextRef="#ctx0" brushRef="#br0" timeOffset="147000.5871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5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1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4">8555 8308 0,'-18'0'0,"1"0"16,-36 18-16,35-1 15,-35 18 1,35-17-16,1 0 16,-1-1-16,18 1 0,0 0 15,18-1-15,17 19 16,36-19 0,-36 1-16,36 0 15</inkml:trace>
  <inkml:trace contextRef="#ctx0" brushRef="#br0" timeOffset="166914.0543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3">16087 4692 0,'0'0'15,"17"-18"-15,1 1 0,35 17 16,-18 0-16,53 17 16,-52-17-16,17 0 15,-18 0-15</inkml:trace>
  <inkml:trace contextRef="#ctx0" brushRef="#br0" timeOffset="167247.9319">16739 4198 0,'0'0'15,"-17"0"-15,-1 18 0,0 52 16,1 1-16,17-18 16,0 17-16,0 54 15,0-54-15,35 36 16,-17-71-16,35 36 15,17-36 1,-52-35-16</inkml:trace>
  <inkml:trace contextRef="#ctx0" brushRef="#br0" timeOffset="167620.2746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2">17604 4604 0,'0'0'16,"70"-18"-16,-52 18 0,17 0 16,18-18-1,-35 18-15,-1 0 16,-17-17-16,0-1 0,-17 18 16</inkml:trace>
  <inkml:trace contextRef="#ctx0" brushRef="#br0" timeOffset="167954.926">17674 4445 0,'18'71'0,"-36"-142"0,36 177 15,-1-71-15,1 18 0,-18-18 16,18-17-16,-18 17 0,17-17 16,1 17-1,0-35-15</inkml:trace>
  <inkml:trace contextRef="#ctx0" brushRef="#br0" timeOffset="168310.1475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6">18256 4039 0,'53'71'0,"-18"-18"16,36 70-16,-36-52 15,-17-1-15,0 1 0,-1 52 16,-17-70-16,0 0 16,-17 0-16,17-18 15,-18 1-15,0-19 16,1 19-16,-19-36 0,19 17 0,-1-17 16</inkml:trace>
  <inkml:trace contextRef="#ctx0" brushRef="#br0" timeOffset="168960.4873">18750 4657 0,'0'0'16,"18"0"-16,-1-18 16,36 18-16,-17-18 15,-1 18-15,0 0 16,-17-17-16</inkml:trace>
  <inkml:trace contextRef="#ctx0" brushRef="#br0" timeOffset="169534.6003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4">19526 4692 0,'0'0'16,"18"0"-16,35 18 15,-18-18-15,71 0 16,-53 0-16,0 0 16</inkml:trace>
  <inkml:trace contextRef="#ctx0" brushRef="#br0" timeOffset="169857.7936">20144 4145 0,'-18'18'0,"18"70"15,-18-35-15,1 53 16,17-53-16,0 0 16,0-1-16,17 54 15,1-53-15,35 18 16,-18-54-16,-17 19 15,17-36-15</inkml:trace>
  <inkml:trace contextRef="#ctx0" brushRef="#br0" timeOffset="170245.904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05">20884 4551 0,'18'0'16,"0"0"-16,17 0 16,-17 0-16,17 0 15,0 0-15,36 0 16,-54 0-16,1 0 16,0-18-16</inkml:trace>
  <inkml:trace contextRef="#ctx0" brushRef="#br0" timeOffset="170885.3143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4">21643 4039 0,'18'18'16,"17"0"-16,0 17 0,0 18 15,36 35-15,-18-35 16,-18 0-16,18-18 0,-18 18 16,1 35-1,-19-35-15,-17 18 16,-17-54-16,-36 36 15,17-17-15,1-19 0,-18 1 16,0-1-16,-17 1 16</inkml:trace>
  <inkml:trace contextRef="#ctx0" brushRef="#br0" timeOffset="171986.2084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4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09">5398 10830 0,'17'0'15,"1"0"-15,52 0 16,-17 0-1,18 0-15,70 0 16,-71 0-16,54 18 16,-53-18-16,17 0 15,-71 0-15</inkml:trace>
  <inkml:trace contextRef="#ctx0" brushRef="#br0" timeOffset="179262.4393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4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9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9">26194 4692 0,'-36'-71'0,"72"142"0,-89-159 15,18 88-15,-1 0 16,19 35-16,-1 18 16,-17 18-16,-1 87 0,36-52 15,0-18-15,0 0 16,18-17-16,0 0 0,17-18 15,18 52-15,-18-69 16,0-19-16,36 1 16</inkml:trace>
  <inkml:trace contextRef="#ctx0" brushRef="#br0" timeOffset="180800.0432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3">26899 4639 0,'71'0'16,"-142"0"-16,195 18 0,-1 52 16,-70-17-16,35 0 15,-17 18-15,-18-1 0,0 1 16,-18 105-1,-35-88-15,0-17 0,-71 88 16,19-106-16,-72 52 16</inkml:trace>
  <inkml:trace contextRef="#ctx0" brushRef="#br0" timeOffset="185734.9065">4445 3616 0,'35'-35'15,"-70"70"-15,123-88 0,-35 53 16,124-18-16,-54 18 16,0 0-16,19 0 0,16 0 15,195 0-15,-159 0 16,229 0 0,-211 0-16,0-17 15,-36 17-15,18-18 0,88-17 16,-176 35-16,0-18 15</inkml:trace>
  <inkml:trace contextRef="#ctx0" brushRef="#br0" timeOffset="188930.4919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1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1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6">18380 7444 0,'0'0'0,"17"17"0,1 19 0,0-1 16,52 71 0,-35-53-16,36 88 15,-36-71-15,1 1 0,-1-1 16,0 54-16,-35-54 15,0 19-15,-17-37 16,-36 1 0,35-35-16,-17 0 0</inkml:trace>
  <inkml:trace contextRef="#ctx0" brushRef="#br0" timeOffset="191489.7919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7">19368 8114 0,'17'18'31,"36"-18"-31,-18 0 16,1 0-16,17 17 15,-18-17-15,18 18 0,-36-18 16</inkml:trace>
  <inkml:trace contextRef="#ctx0" brushRef="#br0" timeOffset="193074.2274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1">21396 8167 0,'18'0'31</inkml:trace>
  <inkml:trace contextRef="#ctx0" brushRef="#br0" timeOffset="193675.6189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3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01">20338 7532 0,'-53'53'15,"35"-18"-15,18 18 16,0 88-16,18-53 15,35 71 1,-18-71-16,0 0 0,36-17 0,-18-18 16,105 53-16,-69-71 15,69 0 1</inkml:trace>
  <inkml:trace contextRef="#ctx0" brushRef="#br0" timeOffset="194959.8746">22278 7479 0,'0'0'16,"18"0"-16,-1 18 15,18 70 1,1-35-16,34 70 15,-52-70-15,53 88 16,-54-88-16,36 88 16,-53-88-16,0 0 15,18 0-15,-18 0 0,-18 17 16,18-34-16,-18-1 16,1-17-16,-1-18 15,1-18-15</inkml:trace>
  <inkml:trace contextRef="#ctx0" brushRef="#br0" timeOffset="195443.2802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2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3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9">20532 9984 0,'17'0'16,"-17"17"-1</inkml:trace>
  <inkml:trace contextRef="#ctx0" brushRef="#br0" timeOffset="198947.0134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8">21237 9843 0,'0'35'0,"0"-18"16,0 19-16,18 17 15,-18-18-15,18 35 16,-1-34-16,1 17 16,-1-36-16,1 1 15,0-18 1</inkml:trace>
  <inkml:trace contextRef="#ctx0" brushRef="#br0" timeOffset="199453.8846">21431 9560 0,'36'0'16,"-72"0"-16,107 18 0,-54 0 0,19 17 0,17 35 15,-36-17 1,1 0-16,17 53 16,-17-53-16,-1 18 0,-17 17 15,0-35-15,-17 35 16,-1-53-16,-17 36 16,17-36-16,-52 18 15</inkml:trace>
  <inkml:trace contextRef="#ctx0" brushRef="#br0" timeOffset="200126.0239">23671 8837 0,'36'18'16,"-19"-18"-16,36 0 15,-17 0-15,-1 0 0,18-18 16,17 18-1,-34 0-15,-19 0 0,1 0 0,-18 18 16</inkml:trace>
  <inkml:trace contextRef="#ctx0" brushRef="#br0" timeOffset="200271.9154">23901 9119 0,'88'18'0,"-176"-36"0,229 18 16,-35 0-16,-71-17 16,0 17-16,-17-18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02">25929 8872 0,'18'0'47,"-1"0"-31</inkml:trace>
  <inkml:trace contextRef="#ctx0" brushRef="#br0" timeOffset="785.4139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8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7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8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6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1">20408 11342 0,'0'0'15,"71"106"-15,-1-18 16,-34-53-16,17 71 16,-36-71-1,1 53-15,-18-52 16,0-1-16,-18 0 0,-35 36 15,36-54-15,-19 1 16</inkml:trace>
  <inkml:trace contextRef="#ctx0" brushRef="#br0" timeOffset="10054.1664">21026 11642 0,'0'0'31,"70"0"-31,-52 0 0,-1 0 0</inkml:trace>
  <inkml:trace contextRef="#ctx0" brushRef="#br0" timeOffset="10183.819">21131 11818 0,'36'0'0,"-72"0"0,107-18 0,-36 1 16,1 17-16,-1-18 15,0 18-15</inkml:trace>
  <inkml:trace contextRef="#ctx0" brushRef="#br0" timeOffset="10790.5818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01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7">24042 11642 0,'35'17'32,"0"-17"-32,1 0 0,-1 0 15,18 0-15,-18 0 0,0 0 16,1 0-16,-19 0 0</inkml:trace>
  <inkml:trace contextRef="#ctx0" brushRef="#br0" timeOffset="12380.7388">24201 11818 0,'0'0'15,"105"-18"-15,-69 18 0,17 0 16,-18 0 0</inkml:trace>
  <inkml:trace contextRef="#ctx0" brushRef="#br0" timeOffset="13050.9112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5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1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4">17110 13300 0,'0'0'31,"53"53"-31,-18-18 0,-17-17 0,17-1 16,0 18-16,-17-17 15,17 0-15,-17-18 0,-1 17 16,1-17-16</inkml:trace>
  <inkml:trace contextRef="#ctx0" brushRef="#br0" timeOffset="20015.4576">17304 13300 0,'0'0'0,"-18"17"0,0 19 15,-17 34-15,18-52 16,-1 52-16,18-52 16,0 17-16</inkml:trace>
  <inkml:trace contextRef="#ctx0" brushRef="#br0" timeOffset="20971.0242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1">19315 13547 0,'-18'-36'32,"18"-17"-32,-18 18 15,18-18 1,18 53-16,0-17 0,-1 17 15,36 0-15,-35 0 16,17 17-16,-17 1 0,-1 0 16,1-18-16,35 17 15</inkml:trace>
  <inkml:trace contextRef="#ctx0" brushRef="#br0" timeOffset="21433.8243">19808 13088 0,'0'0'0,"0"18"15,0-1-15,18 1 16,-18 0-16,0-1 0,18-17 15</inkml:trace>
  <inkml:trace contextRef="#ctx0" brushRef="#br0" timeOffset="21536.4347">19879 13370 0,'0'18'0</inkml:trace>
  <inkml:trace contextRef="#ctx0" brushRef="#br0" timeOffset="21976.1217">18856 13370 0,'0'0'0,"18"0"16,-18 18-16,0 0 15,17 17-15,1 0 16,-18-17-16,18 17 16,-18-17-16,0-1 0,17 1 15</inkml:trace>
  <inkml:trace contextRef="#ctx0" brushRef="#br0" timeOffset="22651.0748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3">22049 13335 0,'0'0'0,"17"18"15,1-1 1,-18 1 0,18-18-16,-18 18 31,0-36-15</inkml:trace>
  <inkml:trace contextRef="#ctx0" brushRef="#br0" timeOffset="23683.8494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3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4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8">17321 14164 0,'-35'18'0,"17"17"16,1 88-16,-1-52 16,18 17-16,18 53 15,17-70-15,18 52 16,-18-70-16,54 0 15,-72-35-15,18-1 16</inkml:trace>
  <inkml:trace contextRef="#ctx0" brushRef="#br0" timeOffset="32405.0997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7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5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3">20144 14076 0,'0'35'15,"17"71"1,-17-35-16,18 70 15,0-53-15,-18-18 16,17 1-16,1 35 16,-18-71-16,17 0 15,-17-17-15,18-18 0,-18-18 16</inkml:trace>
  <inkml:trace contextRef="#ctx0" brushRef="#br0" timeOffset="33879.2196">20391 14570 0,'0'0'0,"0"70"16,0-34-16,17 34 15,1-52 1,-1 17-16,1-35 16</inkml:trace>
  <inkml:trace contextRef="#ctx0" brushRef="#br0" timeOffset="34012.5498">20391 14393 0,'17'0'16,"1"18"0,-1 0-16</inkml:trace>
  <inkml:trace contextRef="#ctx0" brushRef="#br0" timeOffset="34523.0718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8">21625 14376 0,'0'-18'15,"18"18"1,0 0-16,-1 18 15,1-18-15,-1 17 16</inkml:trace>
  <inkml:trace contextRef="#ctx0" brushRef="#br0" timeOffset="39678.4098">21713 14605 0,'0'0'0,"18"0"16,0 0-1</inkml:trace>
  <inkml:trace contextRef="#ctx0" brushRef="#br0" timeOffset="40067.8826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5">23001 14693 0,'18'0'16</inkml:trace>
  <inkml:trace contextRef="#ctx0" brushRef="#br0" timeOffset="41275.5706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8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5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6">24765 14323 0,'18'-18'15,"-18"36"-15,0 35 16,17-18-16,1 36 16,0-19-1,-18-16-15,17 52 16,1-35-16,-1 0 15,1-18-15,0 0 16,-1-17-16</inkml:trace>
  <inkml:trace contextRef="#ctx0" brushRef="#br0" timeOffset="42310.4102">25118 14834 0,'-18'0'31</inkml:trace>
  <inkml:trace contextRef="#ctx0" brushRef="#br0" timeOffset="42914.7872">22595 14305 0,'0'-17'31,"-17"17"-31,-1 0 31,1 0-15,-1 0-16,-17 0 0,-1 0 16,19 0-16,-19 17 15,19-17-15,-19 18 16</inkml:trace>
  <inkml:trace contextRef="#ctx0" brushRef="#br0" timeOffset="43866.5725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29">27111 14693 0,'-18'-17'16,"18"-1"-1,-17 0-15,-1-17 16,18 17-16,0-17 15,0 17-15,35-17 16,-35 18-16,36-1 16,-19 18-16,1 0 15,0 18-15,-1-18 0,-17 17 0</inkml:trace>
  <inkml:trace contextRef="#ctx0" brushRef="#br0" timeOffset="44378.4732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9">27570 14693 0,'-18'-17'16,"18"-1"-16,-18 18 15,18-53-15,18 35 16,17-17-16,-17 17 16,35 18-1,-18 0-15,18 0 16,-35 18-16,17-18 15</inkml:trace>
  <inkml:trace contextRef="#ctx0" brushRef="#br0" timeOffset="44711.7372">28134 14252 0,'0'53'16,"0"-106"-16,0 124 16,0-36-16</inkml:trace>
  <inkml:trace contextRef="#ctx0" brushRef="#br0" timeOffset="44839.194">28187 14552 0,'0'0'16,"18"35"-16,-18-17 16,17 0-16</inkml:trace>
  <inkml:trace contextRef="#ctx0" brushRef="#br0" timeOffset="45533.8719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8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1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06">30727 13899 0,'18'0'15,"-36"0"-15,53 0 0,36 53 16,-18 0 0,53 71-16,-54-54 15,1 1-15,18 88 16,-53-89-16,-1 1 15,1-1-15,-18-17 0,-35 53 16,-1-71-16,1-17 16</inkml:trace>
  <inkml:trace contextRef="#ctx0" brushRef="#br0" timeOffset="64381.3313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7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8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7">25435 6385 0,'18'0'15,"0"0"1,-1 0-16,36-17 0,0 17 15,106-18-15,88 0 16,-124 1 0,18 17-16,0-18 0,124 18 15,0 0-15,-142 0 16,-17 0-16,106-18 16,-89 1-1</inkml:trace>
  <inkml:trace contextRef="#ctx0" brushRef="#br0" timeOffset="121586.5397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8">1923 16104 0,'0'0'0,"0"36"16,0-19-16,0 1 16,0 52-16,17-34 15,-17-1-15,0 0 16,0 36-16,0-54 15</inkml:trace>
  <inkml:trace contextRef="#ctx0" brushRef="#br0" timeOffset="132138.9247">2240 16545 0,'-35'0'15,"35"18"-15,-35 0 16,35-1-16,-18 1 0,18 52 15,0-17-15,0 36 16,0-37-16,18 37 16,-1-54-16,19 18 15,-19-36 1,18 19-16,-17-36 16,0 17-16</inkml:trace>
  <inkml:trace contextRef="#ctx0" brushRef="#br0" timeOffset="132616.6891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8">2805 16492 0,'53'53'15,"-106"-106"-15,123 142 0,-35-37 16,36 19 0,-36-18-16,18 35 15,-35-53-15,-1 18 0,-17-17 16,0 52-16,0-53 15,-17 0-15,-18 1 16,17-19-16,-17 1 16</inkml:trace>
  <inkml:trace contextRef="#ctx0" brushRef="#br0" timeOffset="133447.4324">3422 16669 0,'18'17'0,"17"-17"15,-17 0-15,17 0 16,-18-17-16,19 17 0,-1 0 15,-17 0 1</inkml:trace>
  <inkml:trace contextRef="#ctx0" brushRef="#br0" timeOffset="133567.8609">3475 16898 0,'0'0'16,"53"18"-16,-18-18 0,18-18 15,-18 0-15,18 1 16</inkml:trace>
  <inkml:trace contextRef="#ctx0" brushRef="#br0" timeOffset="135575.2251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6">6385 16439 0,'53'-35'0,"-106"70"0,141-70 16,-35 18-16,-17 17 15,-1 0-15,0 0 16,-17 0-16</inkml:trace>
  <inkml:trace contextRef="#ctx0" brushRef="#br0" timeOffset="135942.7081">6756 16051 0,'0'0'15,"-36"36"-15,36-1 0,0 53 16,18-35 0,17 53-16,-17-53 15,0-18-15,35 36 16,-18-54-16,-18 1 0,36 17 15,-35-35 1</inkml:trace>
  <inkml:trace contextRef="#ctx0" brushRef="#br0" timeOffset="136388.3799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3">7497 16334 0,'17'0'31,"18"0"-15,-17 0-16,0 0 16,35 0-16,-36 0 15,19 0-15,-1 0 16</inkml:trace>
  <inkml:trace contextRef="#ctx0" brushRef="#br0" timeOffset="137093.891">7620 16228 0,'0'0'16,"0"53"-16,0-18 0,0 0 15,0-17-15,0 17 0,0 18 16,18-35-16,-18-1 16,17-17-16</inkml:trace>
  <inkml:trace contextRef="#ctx0" brushRef="#br0" timeOffset="137449.9372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5">8114 15963 0,'0'0'15,"18"53"-15,-1-18 0,18 1 16,18 52-16,-17-35 16,17 35-16,-36-35 15,1 17 1,-18-34-16,0 17 15,0-18-15,-18-17 16,1-18-16</inkml:trace>
  <inkml:trace contextRef="#ctx0" brushRef="#br0" timeOffset="137889.6209">8520 16422 0,'17'0'15,"1"0"-15,0 0 0,-1 0 16,1 0-16,17 0 16,-17-18-16,-1 18 15</inkml:trace>
  <inkml:trace contextRef="#ctx0" brushRef="#br0" timeOffset="138422.7123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2">8908 16439 0,'17'-17'15,"-34"34"-15,52-34 0,18 17 16,-18 0-16,0 0 0,36 0 16,-36 0-1</inkml:trace>
  <inkml:trace contextRef="#ctx0" brushRef="#br0" timeOffset="138745.6397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9">9984 16404 0,'0'0'0,"17"0"16,1 0-16,0 0 0,-1 0 15,1-17-15,-1 17 0,1 0 16</inkml:trace>
  <inkml:trace contextRef="#ctx0" brushRef="#br0" timeOffset="139663.6308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6">10530 15981 0,'0'0'0,"36"17"16,-1 1-16,36 17 15,-36 1 1,0-1-16,0 0 0,1 1 16,-1-1-16,0 35 15,-17-34-15,-18 17 16,-18-18-16,-17 18 16,0-36-16,-36 36 15,18-35-15,0 0 16</inkml:trace>
  <inkml:trace contextRef="#ctx0" brushRef="#br0" timeOffset="140646.2249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4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6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2">4004 16228 0,'0'-18'0,"0"1"16,18 17 0,-18 17-1,17 36 1,1-18-16,17 106 15,-35-70-15,36 70 16,-19-70-16,1 35 16,-18-71-16,17 35 15,1-52-15,-18 0 16</inkml:trace>
  <inkml:trace contextRef="#ctx0" brushRef="#br0" timeOffset="144140.2117">4427 16686 0,'18'53'16,"-36"-106"-16,54 142 0,-19-54 0,-17 0 16,0-17-16,18 35 15,-18-36-15,18-17 0,-18-35 32,0 0-17</inkml:trace>
  <inkml:trace contextRef="#ctx0" brushRef="#br0" timeOffset="144262.1984">4392 16387 0,'18'35'16,"-1"-18"-16</inkml:trace>
  <inkml:trace contextRef="#ctx0" brushRef="#br0" timeOffset="144641.6396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3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6">4128 17357 0,'0'17'47,"17"-17"-31,-17 18-1,18-18-15,-1 0 16,1 0 0,0 0-1</inkml:trace>
  <inkml:trace contextRef="#ctx0" brushRef="#br0" timeOffset="148483.1044">4445 17339 0,'-18'0'15,"36"-18"32,17 18-47,-17 0 16,0 0-16,17-17 0,-18 17 15,19 0 1,-19 0-16,19 0 16,-19 0-16,-17 17 15</inkml:trace>
  <inkml:trace contextRef="#ctx0" brushRef="#br0" timeOffset="148811.9452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1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08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3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6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8">14199 16051 0,'-17'-17'16,"-1"17"-16,18 17 15,-18 1-15,1 35 16,-1-18-16,18 53 15,0-35-15,0 36 16,18-54-16,17 35 16,0-52-16,1 17 15,-1-17-15,0-36 16,-17 18 0</inkml:trace>
  <inkml:trace contextRef="#ctx0" brushRef="#br0" timeOffset="164788.382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01">14781 15946 0,'18'0'31,"0"0"-16,-1 0-15,1 17 16,17-17-16,-17 18 16,-18-1-16,0 1 15,0 0 1,-35 17-16,17-17 16,36-18-1,-1 17 1,1-17-16,17 0 15,0 0-15,1 0 16,-19 0 0</inkml:trace>
  <inkml:trace contextRef="#ctx0" brushRef="#br0" timeOffset="165650.8674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06">15011 17480 0,'17'0'47,"1"18"-32,0-18 1,-18 17-16</inkml:trace>
  <inkml:trace contextRef="#ctx0" brushRef="#br0" timeOffset="170828.4421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5">15893 17304 0,'17'35'15,"-17"-17"-15,18-1 16,-18 36-16,18-17 15,-1 52-15,-17-35 16,0 52 0,0-69-16</inkml:trace>
  <inkml:trace contextRef="#ctx0" brushRef="#br0" timeOffset="173208.262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1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04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4">16951 18150 0,'0'18'16,"0"-36"-16,0 54 15,18 17 1,-18-18-16,0 0 15,0 0-15,17 1 0,-17 52 16,18-53-16,-18 36 16,0-36-16,18-17 15</inkml:trace>
  <inkml:trace contextRef="#ctx0" brushRef="#br0" timeOffset="176961.9472">13511 16863 0,'-17'0'0,"34"0"31,54 17-15,-18-17-16,53 18 15,-36-18 1,71 18-16,-88-1 16,-17-17-16</inkml:trace>
  <inkml:trace contextRef="#ctx0" brushRef="#br0" timeOffset="181043.7126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29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3">20179 15946 0,'0'0'16,"0"17"-16,-18 18 0,1-17 16,17 70-16,0-35 15,0 0-15,0 0 0,17 0 16,19 18-1,-1-36-15,0 18 16,0-53-16,-17 17 0</inkml:trace>
  <inkml:trace contextRef="#ctx0" brushRef="#br0" timeOffset="187790.0148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3">20990 16193 0,'-17'0'16,"34"17"-1,19 1-15,-1-18 16,71 17 0,-36-17-1,-17 0 1</inkml:trace>
  <inkml:trace contextRef="#ctx0" brushRef="#br0" timeOffset="188908.3829">21131 16122 0,'0'0'0,"0"35"0,0 18 15,0-18-15,18 1 16,-18-1-16,35 18 16,-17-35-16,17-1 15,1-17-15,-19-17 16</inkml:trace>
  <inkml:trace contextRef="#ctx0" brushRef="#br0" timeOffset="189208.2737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6">21590 15822 0,'35'-18'0,"-70"36"0,88-36 16,-35 54-16,17-19 16,0 36-16,-17-17 0,52 87 15,-52-70-15,17 53 16,-35-53-16,0 17 15,0-34-15,-35-1 16,17-18-16,-35 19 16,36-19-16</inkml:trace>
  <inkml:trace contextRef="#ctx0" brushRef="#br0" timeOffset="190037.5801">22154 16193 0,'0'-18'0,"18"18"0,17-18 16,1 18 0,17 0-16,-36-17 15,18 17-15,-17 0 16</inkml:trace>
  <inkml:trace contextRef="#ctx0" brushRef="#br0" timeOffset="190380.8838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5">22472 16210 0,'18'0'15,"17"-17"1,0 17-16,53-18 15,-52 0-15,17 18 0,-18-17 16,0-1-16,0 18 0,-17-18 16</inkml:trace>
  <inkml:trace contextRef="#ctx0" brushRef="#br0" timeOffset="190942.3786">22966 15787 0,'-18'17'15,"1"19"1,-1 17-16,18 52 16,-18-52-16,18 71 15,18-71-15,17 35 16,-17-53-16,35 18 15,-36-35-15,19-18 16</inkml:trace>
  <inkml:trace contextRef="#ctx0" brushRef="#br0" timeOffset="191299.170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8">23707 15787 0,'0'0'16,"70"123"-16,-34-52 0,-1-18 15,-18-18-15,19 18 0,-1-18 16,-17 18 0,-18-35-16,0-1 0,-36 19 15,1-36-15,0 17 16,-53 19-16</inkml:trace>
  <inkml:trace contextRef="#ctx0" brushRef="#br0" timeOffset="192091.8933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29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4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9">27076 16051 0,'0'18'16</inkml:trace>
  <inkml:trace contextRef="#ctx0" brushRef="#br0" timeOffset="194658.381">27164 16404 0,'0'0'15,"0"-17"-15</inkml:trace>
  <inkml:trace contextRef="#ctx0" brushRef="#br0" timeOffset="195380.8093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7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5">29968 15822 0,'18'18'16,"53"17"0,-36 18-16,36 0 0,34 70 15,-52-34-15,-17-19 16,-1 18-16,-18 0 0,-17 1 15,-17 52-15,-18-88 16,-71 53 0</inkml:trace>
  <inkml:trace contextRef="#ctx0" brushRef="#br0" timeOffset="197962.0997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4">26793 17533 0,'0'0'16,"0"18"-16,18-1 15,0 1 1</inkml:trace>
  <inkml:trace contextRef="#ctx0" brushRef="#br0" timeOffset="198455.9302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4">27623 17198 0,'0'0'15,"17"53"-15,-17 0 0,35 88 16,-17-53-16,17 88 16,-35-87-16,18-19 15,0 1-15</inkml:trace>
  <inkml:trace contextRef="#ctx0" brushRef="#br0" timeOffset="200725.1702">29457 17074 0,'18'0'47,"-1"0"-31,1 0-16,17-17 15,0-1-15,1 18 16,34-17-16,-17-1 16,-35 18-16,-1-18 15,1 18-15</inkml:trace>
  <inkml:trace contextRef="#ctx0" brushRef="#br0" timeOffset="204035.2871">22331 17868 0,'0'-17'16,"0"34"15,0 36-15,0 0-16,0 0 15,0 0-15,0 70 16,0-70-16,17 0 16,-17 0-16,18-18 0,-18 1 15,18-1-15,-1-17 0,1-1 0,0-17 16,-18-17 15,0-1-15</inkml:trace>
  <inkml:trace contextRef="#ctx0" brushRef="#br0" timeOffset="204412.8859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7">7885 18221 0,'-18'88'0,"0"-17"0,1-1 15,-36 71 1,53-70-16,-18-18 0,0 17 16,18-52-16,18-18 15,0 0 1</inkml:trace>
  <inkml:trace contextRef="#ctx0" brushRef="#br0" timeOffset="209439.8973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221462.5525">20726 17833 0,'0'-18'0,"-18"18"32,18 36-17,-18 34 1,1 1-16,-36 52 16,35-70-1,-17 18-15,17-18 0,-17-1 16,17-16-16,1-1 0,17 18 15,17-53 1,1-35 0</inkml:trace>
  <inkml:trace contextRef="#ctx0" brushRef="#br0" timeOffset="221768.671">20373 18045 0,'18'0'32,"34"-36"-32,1 1 15,53-36 1,-70 36-16,16 0 0,-16 0 15,-1-1-15,18 1 16,-35 17-16,-1 18 16,-17 18-1,0 35 1,0 0-16,0 17 16,0-34-16,18-1 0,17 0 15</inkml:trace>
  <inkml:trace contextRef="#ctx0" brushRef="#br0" timeOffset="231079.8405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246742.778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5:07.9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3087 5221 0,'0'18'78,"0"-1"-62,0 1-16,0 0 16,0-1-1,17 1-15,1 0 16,-18-1-16,18-17 16,17 18-1,-17 0-15,-1-18 0,19 17 16,-1-17-16,0 0 0,36 18 15,-54-1-15,54 1 16,-36-18-16,18 18 16,-18-18-16,18 17 15,0-17-15,0 0 0,53 0 16,-36-17-16,-17 17 16,89-18-16,-72 18 15,1-18-15,105 1 16,-105-1-16,17 18 15,-18-17-15,1 17 0,52 0 16,-87 0-16,52 0 16,-53 0-16,36 0 15,-54 0-15,19 0 16,-1 0 0,-18 0-16,1 0 0,17-18 15,-17 18 1,0-18-16,-1-17 15,-17 17 1,18-35 0,-18 36-16,0-19 15,0 19-15,0-18 16,0 17-16</inkml:trace>
  <inkml:trace contextRef="#ctx0" brushRef="#br0" timeOffset="4281.2869">9666 5221 0,'0'0'0</inkml:trace>
  <inkml:trace contextRef="#ctx0" brushRef="#br0" timeOffset="4347.6386">9666 5221 0,'0'0'0,"-88"35"0</inkml:trace>
  <inkml:trace contextRef="#ctx0" brushRef="#br0" timeOffset="4910.4502">9543 5221 0,'0'0'0,"-18"0"16,18 18 46,0-1-62,0 1 16,0 0-1,0-1-15,0 1 16,35-18 0,1 18-16,-1-18 15,18 17-15,-18-17 16,53 0-16,-35 0 16,53 0-1,-35 0-15,-19 0 0,37 0 16,-19 0-16,89-17 15,-88-1-15,70 0 16,-71 18-16,54-17 16,-71 17-16,70-18 15,-70 18-15,53-18 16,-53 18-16,35 0 16,-53 0-16,18 0 15,-35 0-15,-1 0 16,1 0-16,0 0 0,-1 0 15,1 0 1,0-17 0,-1-1-16,18 0 15,-17 1-15,-18-1 16,18 1-16,-18-1 16,-18-17-1,0 35-15,1 0 16</inkml:trace>
  <inkml:trace contextRef="#ctx0" brushRef="#br0" timeOffset="7196.4876">4322 5644 0,'-18'0'15,"36"18"17,-1 53-32,18-36 15,36 53 1,-18-53-16,70 36 16,-52-36-16,105 1 15,-87-36-15,87 17 16,-106-17-16,1 0 15,-18 0-15,0 0 0,-18 0 16</inkml:trace>
  <inkml:trace contextRef="#ctx0" brushRef="#br0" timeOffset="7558.136">6156 5592 0,'0'17'15,"18"1"-15,35 35 16,-36-36-16,54 36 16,-36-35-16,0 17 0,1-17 15,-1-1-15,35 19 16,-34-19-16,-19-17 0,36 0 16,-35 0-16,0 0 15,-36 0 1,0-17-1</inkml:trace>
  <inkml:trace contextRef="#ctx0" brushRef="#br0" timeOffset="9077.8164">10160 5609 0,'-18'18'16,"-70"35"-16,-18 17 15,53-17-15,-88 18 16,71-18 0,-54 0-16,89-18 15,-53 0-15,70-17 16,-17-18-16,35 17 15,35-17 1,0-17-16</inkml:trace>
  <inkml:trace contextRef="#ctx0" brushRef="#br0" timeOffset="9382.2416">11906 5644 0,'-70'53'15,"140"-106"-15,-193 142 0,52-72 0,-105 54 16,52-54-16,1 19 15,-159 34-15,123-52 16,-141 35 0,177-35-16,-89 17 15,124-18-15,-71 1 16,88 0-16,19-18 16</inkml:trace>
  <inkml:trace contextRef="#ctx0" brushRef="#br0" timeOffset="10111.7143">6103 6103 0,'-53'0'0,"36"18"0,-36 70 16,35-53 0,18 0-16,0 1 0,35 34 15,-17-34-15,35-1 16,-18-35-16,0 0 16,1 0-16,-1 0 0,18-18 15,-53 1 1,17-1-16,-17 0 15,0 1-15,-17 17 0,-1 0 16,1 17 0,17 1-16,-18 35 0,36-36 15,34 36 1,-34-35-16,70 0 16,-52-18-16,34-18 15,-35 0-15,1-17 16,-36 17-16,0 1 15,-18-1-15,-35 1 16,18 17-16,-18 0 16,35 0-16,1 0 15</inkml:trace>
  <inkml:trace contextRef="#ctx0" brushRef="#br0" timeOffset="10384.5122">6703 6579 0,'0'0'16,"-35"18"-16,17-18 15,18-18 1,0-52 0,0 34-16,35-34 15,-17 52-15,17-35 16,-17 53-16,-1 0 15,-17 18-15,18 0 16,-18-1-16,0 19 16,0-1-16,0-18 0,18 36 15,-1-35-15,1 17 16,0-17-16,-1-18 16</inkml:trace>
  <inkml:trace contextRef="#ctx0" brushRef="#br0" timeOffset="10926.9466">6985 6403 0,'-35'35'15,"17"0"-15,0 18 16,18-35-16,18 17 16,35 1-16,0-19 15,17-17-15,-34 0 16,52-35-16,-70 17 15,17-17 1,-17 0-16,-18-1 16,-18 36-16,-17 0 15,-1 0-15,-17 36 16,36-19-16,-19 54 16,36-53-16,18 17 15,17-17-15,-17-18 16,70 0-16,-52-18 15,-1 18-15,18-35 16,-36 17-16,-17 0 0,18 1 16,-18-1-16,-18 18 0,-17 0 15,17 18 1,1 17 0,17 0-16,17 1 15,1-19-15,0 1 0,-1-18 16,36 0-16,-17 0 15,-19-18 1,1 1-16,-18-1 16,0 0-16,0 1 0,-18 17 15,18-18-15,18 18 32,17 0-17,-17 0-15,17 18 16</inkml:trace>
  <inkml:trace contextRef="#ctx0" brushRef="#br0" timeOffset="11567.4952">7620 6509 0,'-18'0'0,"36"0"16,0 0 0,-1-18-1,19 18-15,-19-18 16,18 18-16,1-17 16,-19 17-16,19 0 15,-36-18-15,-18 18 31,0 0-15</inkml:trace>
  <inkml:trace contextRef="#ctx0" brushRef="#br0" timeOffset="11773.359">7673 6191 0,'0'88'16,"0"-176"-16,0 212 0,0-71 0,35 35 16,-35-53-16,18 36 15,-1-36-15,1-17 16,-18 17-16,35-17 16,-17-18-16</inkml:trace>
  <inkml:trace contextRef="#ctx0" brushRef="#br0" timeOffset="12213.6708">7832 6562 0,'17'17'15,"1"1"1,0-18-16,-1 0 16,19-18-16,-19 1 15,1-19-15,-18 19 16,0-1-16,-18 0 15,1 1 1,-1 17-16,0 0 0,1 17 16,17 1-16,0 0 15,0 35-15,17-18 16,1-17-16,0 17 0,17 0 16,-18-35-16,19 18 15,-36-36 16,0 1-31,0-1 16,0 0-16,0 1 16,0-1-16,0-17 15,17 35-15,-17-18 16,18 18-16,0 0 0,-1 0 16,1 0-16,17 35 15,-17-35-15,-1 36 16,1-36-16,0 17 15,-1-17 1,1 0 0</inkml:trace>
  <inkml:trace contextRef="#ctx0" brushRef="#br0" timeOffset="12553.8752">8326 6491 0,'-18'0'31,"0"53"-31,1-35 15,-1 35-15,18-36 16,0 1-16,18 17 16,-1-35-16,19 18 15,-19-18 1,18-35-16,-35 17 16,0-17-1,0 17-15,-17 0 16,17 36-1,17 0 1,1-18 0,0 17-16,-1-17 0,1 0 15,35 0-15,-35-17 16,-1-1-16,-17 0 16,0-17-16,0 17 15,0-17-15,0 0 16,-17-18-16,17 0 15</inkml:trace>
  <inkml:trace contextRef="#ctx0" brushRef="#br0" timeOffset="12680.6617">8467 6138 0,'17'36'15,"-17"-1"-15,18 88 16,0-70-16,-1 0 0,1 0 16,17 35-16,-17-52 15,17-1-15,-35-17 16,18-1-16</inkml:trace>
  <inkml:trace contextRef="#ctx0" brushRef="#br0" timeOffset="12818.2966">8484 6491 0,'18'-18'15,"0"18"-15,17-17 16,-17 17-16,-1 0 15,18 0-15,-17-18 0,0 18 0</inkml:trace>
  <inkml:trace contextRef="#ctx0" brushRef="#br0" timeOffset="13119.5498">8696 6562 0,'35'0'16,"-17"0"-16,35-36 15,-36 19-15,19-19 16,-19 19-16,-17-1 16,-35 1-16,0-1 15,-53 18-15,52 18 16,-34 17 0,52-18-16,1 1 0,17 17 15,17 1-15,18-1 0,54 18 16,-36-35-16,17-18 15,54 17 1,-1-17-16,-88 0 0,1 0 16,-19-17-1,-70 17 1</inkml:trace>
  <inkml:trace contextRef="#ctx0" brushRef="#br0" timeOffset="18441.4427">5556 7408 0,'18'0'0,"0"0"15,70-17 1,-35 17-16,0 0 0,-1-18 0,1 18 15,53-18 1,-88 18-16,35 0 16,-53 18-16,0 0 15,-35-1 1,17 1-16,0 17 16,18-17-16,-17 52 15,17-34-15,0-1 16,17 0-16,-17 1 0,36 34 15,-19-35-15,1 36 16,-1-53-16,-17 17 16,0-17-16,-35-1 15,18 1 1,-36-18-16,17 17 16,1-17-16,0 18 0,-1-18 15,1 18-15,18-18 16,34 0-1,1 0 1</inkml:trace>
  <inkml:trace contextRef="#ctx0" brushRef="#br0" timeOffset="18702.026">6526 7303 0,'-17'-36'16,"34"72"-16,-52-72 0,0 54 16,35 17-16,-35 71 15,35-35 1,0 87-16,0-87 16,52 70-16,-34-70 15,35 17-15,-18-53 16,-17 0-16,17-17 0,-17 0 15,0-18 1,-18-18-16</inkml:trace>
  <inkml:trace contextRef="#ctx0" brushRef="#br0" timeOffset="19406.8364">7056 7532 0,'0'0'0,"0"-18"0,0 1 16,-18 17-16,18 35 16,-18 18-16,18 70 15,18-52-15,0 52 16,-1-87-1,18 16-15,-17-34 16,17 0-16,-17-1 0,35-34 16,-18-19-16,1-34 15,-36 35-15,0-36 16,17 53-16,-17 1 16,0 34-16,18 36 15,-1-35-15,1 35 16,17-35-16,1 17 0,-1-18 15,53 19-15,-70-19 16,35-17 0,-36-17-16,-17-19 15,0 19-15,-17-18 0,-19-18 16,19 17-16,-1-17 16,18 18-16,0 17 15</inkml:trace>
  <inkml:trace contextRef="#ctx0" brushRef="#br0" timeOffset="19642.3647">7761 7267 0,'0'0'0,"18"-17"0,17 17 0,0 0 15,-17 0 1,17-18-16,-17 18 16</inkml:trace>
  <inkml:trace contextRef="#ctx0" brushRef="#br0" timeOffset="19804.5373">7796 7232 0,'0'0'0,"0"18"0,-17-1 0,17 19 16,17 16-16,-17-34 15,36 35-15,-19-18 16,19 1 0,-19-36-16,1 17 0,0-17 15,-1 0-15,1 0 16,-1 0-1</inkml:trace>
  <inkml:trace contextRef="#ctx0" brushRef="#br0" timeOffset="20131.0284">8149 7267 0,'0'18'31,"0"0"-31,18 34 15,-18-16-15,0-19 0,17 19 16,-17-1 0,18 0-16,0-35 15,-18 18-15,17-36 0,1 1 16,-18-19 0</inkml:trace>
  <inkml:trace contextRef="#ctx0" brushRef="#br0" timeOffset="20421.1489">8273 7197 0,'0'0'0,"17"0"15,1 0-15,17 0 16,-17 0-16,17 0 16,-17 17-16,-1 1 15,1-18-15,0 35 16,-18-17-16,17 35 15,-17-18-15,0 0 16,0-17 0,0 0-16,18-1 15,-36-17 1,18-17 0,-17 17-1,-1 0 1</inkml:trace>
  <inkml:trace contextRef="#ctx0" brushRef="#br0" timeOffset="20654.096">8767 7832 0,'0'0'15,"0"35"-15,0 0 0,-18-17 0,0 35 16,1-36-16,-36 19 16,35-19-16,0-17 15</inkml:trace>
  <inkml:trace contextRef="#ctx0" brushRef="#br0" timeOffset="21272.4573">9137 7250 0,'18'17'15,"-1"19"-15,1 16 16,35 72-16,-36-71 15,1 17-15,0-17 0,17 53 16,-35-71 0,18 1-16,-36-36 15,18-18 1,0-17-16,18 17 16,-1 0-1,36 36-15,-18 17 16,-17-17-16,0 17 15,-1 1-15,1-1 0,-18-17 16,0 17-16,0-18 0,-35 1 16,17-18-16,-52 18 15,34-36-15,19 18 16,-36-35-16,35 17 16,0 1-16,18-1 15</inkml:trace>
  <inkml:trace contextRef="#ctx0" brushRef="#br0" timeOffset="21616.0826">9631 7161 0,'17'-17'16,"1"17"-1,17-18-15,-17 18 16,0-18-16,35 1 16,-18 17-16,-53 0 15</inkml:trace>
  <inkml:trace contextRef="#ctx0" brushRef="#br0" timeOffset="21799.7211">9701 7179 0,'18'35'16,"-36"-70"-16,36 88 0,-18-18 15,0-17-15,18 17 0,-18-17 16,35 35-16,-17-36 16,-1 1-16,19 0 15,-1-18 1,-18 0-16,1 0 0</inkml:trace>
  <inkml:trace contextRef="#ctx0" brushRef="#br0" timeOffset="21966.1462">9948 7232 0,'18'35'0,"-18"-17"16,18 17-16,-1-17 15,1-1-15,0 1 16,-1-18-16,18 0 16</inkml:trace>
  <inkml:trace contextRef="#ctx0" brushRef="#br0" timeOffset="22273.604">10107 7091 0,'0'0'0,"18"-18"16,-1 18-16,19-17 16,-19-1-16,1 18 15,0 0-15,-1 0 0,1 0 16,-1 35 0,1-17-16,0 52 15,-1-34-15,1 34 16,0-34-16,-18-1 0,17 0 15,-17 0-15,18-17 16,-18 0-16,0-1 0,0 1 16,-18-18-1,1-18 1,-19 18 0,19 0-16,17 18 0</inkml:trace>
  <inkml:trace contextRef="#ctx0" brushRef="#br0" timeOffset="22462.3243">10636 7885 0,'-35'35'0,"70"-70"0,-88 105 16,0-35-16,18-17 15,18 0-15,17-1 16,-18-17-16</inkml:trace>
  <inkml:trace contextRef="#ctx0" brushRef="#br0" timeOffset="22609.5802">10971 7867 0,'0'0'16,"18"0"-16,0 0 16,-1-18-1</inkml:trace>
  <inkml:trace contextRef="#ctx0" brushRef="#br0" timeOffset="22740.0782">11271 7849 0,'0'0'16,"18"-17"-16,0 17 0,-1 0 15,1-18-15</inkml:trace>
  <inkml:trace contextRef="#ctx0" brushRef="#br0" timeOffset="22873.7804">11659 7832 0,'18'0'0,"0"-18"15,-18 0 1</inkml:trace>
  <inkml:trace contextRef="#ctx0" brushRef="#br0" timeOffset="23112.2945">12100 7902 0,'0'0'15,"0"36"-15,-17-19 0,-1 1 16,0-1-16,1 1 16,-1 0-16,-17-18 15,17 0-15</inkml:trace>
  <inkml:trace contextRef="#ctx0" brushRef="#br0" timeOffset="23850.8188">12435 7250 0,'0'0'16,"0"-36"-16,18 36 15,-18 18-15,0 53 16,18-19-16,-18 72 16,17-89-1,1 18-15,0-18 0,-1 1 16,1-19-16,0 1 16,17-18-16,-18 0 0,36 0 15,-17-18-15,-1-35 16,-17 53-16,-1-35 15,1 53 1,-1 17 0,1 0-16,17 1 15,1-19-15,34-17 16,-34 0-16,16-35 16,-34 0-16,0-18 15,-36 17-15,-17-34 16,17 52-1,-35-17-15,18 17 16,17 1-16,1 17 0,17-18 16</inkml:trace>
  <inkml:trace contextRef="#ctx0" brushRef="#br0" timeOffset="24134.5261">13159 6844 0,'17'-18'0,"-34"36"0,52-36 16,-17 36-1,-18 52 1,0-34-16,-18 34 15,18-34-15,0 16 16,18-34-16,-18 0 0,17-1 16,1-17-16,17 18 0,-17-18 15,35 0 1,-36 0-16,19-18 16</inkml:trace>
  <inkml:trace contextRef="#ctx0" brushRef="#br0" timeOffset="24407.7834">13529 6932 0,'-18'0'0,"1"35"15,17-17-15,-18 17 16,18-17-16,0 17 16,0-17-16,18-1 0,-1 1 15,1-18-15,17 18 16,1-18-16,-1 0 16,-17 0-16,-1-18 15</inkml:trace>
  <inkml:trace contextRef="#ctx0" brushRef="#br0" timeOffset="25014.6068">13776 6844 0,'0'0'0,"18"-18"32,-1 18-17,1 0-15,0-17 16,-1 17 0,1 0-16,-18 17 78,17 1-63,-17 0-15,18 17 16,-18-18-16,0 1 16,18 17-16,-18 1 0,17 34 15,-17-52-15,0 35 16,0-36-16,-17 1 15,-1-18 17,0 0-17,1 0-15,-1-18 16,-17 18-16,-18-17 16</inkml:trace>
  <inkml:trace contextRef="#ctx0" brushRef="#br0" timeOffset="25192.2939">13159 6791 0,'0'0'15,"35"-18"-15,-17 1 0,17 17 16,0-18-16,0 18 15,1 0-15,-1 0 16</inkml:trace>
  <inkml:trace contextRef="#ctx0" brushRef="#br0" timeOffset="25543.5011">14041 7585 0,'35'35'15,"-35"-17"-15,17 35 16,-17-18 0,0 0-16,0 0 0,-17 18 15,17-35-15,17 0 16</inkml:trace>
  <inkml:trace contextRef="#ctx0" brushRef="#br0" timeOffset="25893.3714">14446 6967 0,'0'0'16,"0"159"-16,0-53 0,0 88 15,0-88-15,36 53 16,-19-107-16,18 19 16,-17-53-1,0-36 1,-18-17-16,17-1 0,1-52 16,17 0-1,1 70-15,-1 1 16,-18 34-16,1 1 0,-18 35 15,0-18-15,-18 18 16,1-18 0,-36-17-16,35 0 15,-35-18-15,18-18 16,17 18-16,1-35 16,-1 17-16,18-17 0</inkml:trace>
  <inkml:trace contextRef="#ctx0" brushRef="#br0" timeOffset="26416.566">14905 6809 0,'18'0'32,"-1"0"-17,1 0-15,17 0 16,-17 0-16,-1 0 31,-34 0-31,-1 0 16</inkml:trace>
  <inkml:trace contextRef="#ctx0" brushRef="#br0" timeOffset="26626.5137">14905 6809 0,'0'35'0,"-18"0"15,18 18-15,0-35 16,0 35-16,18-18 15,0 0 1,-1-35-16,1 35 16,-1-35-16,1 0 15,0 0-15,-1 0 16</inkml:trace>
  <inkml:trace contextRef="#ctx0" brushRef="#br0" timeOffset="26983.0483">15187 6879 0,'18'0'15,"-18"18"1,0-1 0,-18 19-1,18-19-15,-18 19 16,18-19-16,18 19 16,0-19-16,-1-17 15,1 0 1,17 0-16,-17 0 15,-18 18 1,18-18 0</inkml:trace>
  <inkml:trace contextRef="#ctx0" brushRef="#br0" timeOffset="27427.9279">15416 6862 0,'18'-18'0,"0"18"15,17 0 1,-17 0-16,17 0 15,-17-18-15,-1 18 0,18 0 16,-35 18 31,0 0-16,18-1-15,-18 1-16,0 17 15,18 0-15,-18 1 16,17-1-16,-17 0 16,0-17-16,0-1 15,-17-17 1,-1 0 15,0-17-31,1 17 16,17 17-1</inkml:trace>
  <inkml:trace contextRef="#ctx0" brushRef="#br0" timeOffset="27755.2443">15857 6738 0,'0'-18'15,"0"36"-15,36-36 16,34 54 0,-35-1-16,54 71 15,-36-36-15,17 89 16,-35-88-16,1 17 0,-19 88 15,-17-88-15,-35 36 16,0-54-16,-36 1 16,18-36-1,-35 18-15,53-53 16,0 0-16</inkml:trace>
  <inkml:trace contextRef="#ctx0" brushRef="#br0" timeOffset="27950.8465">16704 7285 0,'88'-18'0,"-52"18"16,-19 0-16,18 18 15,-35 0-15,0-1 0,-17 1 16</inkml:trace>
  <inkml:trace contextRef="#ctx0" brushRef="#br0" timeOffset="28051.0459">16792 7497 0,'36'17'0,"-72"-34"15,89 34-15,0-17 0,-35 0 16,-1 0-16</inkml:trace>
  <inkml:trace contextRef="#ctx0" brushRef="#br0" timeOffset="28685.2925">17851 6879 0,'35'0'16,"0"0"-16,53 18 15,-17-18-15,52-18 16,-52 18-16,-18-17 0,53-1 16,-89 18-1,19-18-15,-54 36 16,0 17 0,1 0-1,-1 54-15,0-36 16,18-1-16,0 54 15,18-53-15,17 35 16,-17-35-16,17 36 16,-35-54-16,18 18 15,-18-36-15,-18 1 16,-17-18-16,-53 0 16,35-18-16,-71 1 15,71 17-15,-35 0 16,53 0-16,17 17 15</inkml:trace>
  <inkml:trace contextRef="#ctx0" brushRef="#br0" timeOffset="28967.6061">19173 7003 0,'-17'0'15,"-1"0"1,1 53-16,-1-18 16,0 18-16,18 17 0,-17-17 15,17 88-15,17-70 16,19 70-16,-1-88 15,0 0-15,0-18 16,36 36-16,-36-71 16,1 17-16</inkml:trace>
  <inkml:trace contextRef="#ctx0" brushRef="#br0" timeOffset="29435.3051">19879 7038 0,'-35'-18'16,"70"36"-16,-88-36 0,0 71 15,18 0-15,17 0 0,-17 88 16,35-88-16,18 88 15,-1-88-15,54 35 16,-36-52 0,53-1-16,-35-35 15,35-18-15,-35 1 16,0-19-16,-17 1 16,-19-18-16,1 18 0,-1-18 15,-17 0-15,-52-35 16,16 53-16,-70-36 15,36 53-15,-54 1 16,71 17-16,-35 17 16,71 1-16,-1 35 15,53-18-15,36 36 16,-18-36-16,88 18 16,-88-53-16,53 18 15,-53-18-15,-1 0 16,-52-18-16,0 0 15</inkml:trace>
  <inkml:trace contextRef="#ctx0" brushRef="#br0" timeOffset="29729.9696">20355 6914 0,'0'0'16,"18"-17"-16,17-1 15,36 36-15,-36-1 0,0 19 16,18 17-16,-17 0 16,34 88-16,-35-71 15,18 89-15,-35-88 16,0 52-1,-18-70-15,0 0 0,-18 0 16,-53 17-16,18-34 16,-70 34-16,52-35 15</inkml:trace>
  <inkml:trace contextRef="#ctx0" brushRef="#br0" timeOffset="38867.013">3669 11077 0,'35'18'32,"36"17"-17,-1-35-15,89 18 16,-71-18-1,0 0-15,18 0 0,106-18 16,-106 1-16,-18 17 16,71-36-16,-106 36 15,-18 0-15,-17-17 0</inkml:trace>
  <inkml:trace contextRef="#ctx0" brushRef="#br0" timeOffset="39312.4743">6897 11060 0,'17'0'31,"1"0"-31,17 0 0,89 0 16,-36-18-16,0 18 15,-17-18-15,17 18 0,71 0 16,-89 0-1,-17-17-15</inkml:trace>
  <inkml:trace contextRef="#ctx0" brushRef="#br0" timeOffset="39750.6455">11060 11077 0,'35'18'0,"18"0"15,0-18-15,53-18 16,-36 18-16,89-35 16,-71 17-16,53-17 15,-70 35-15,17-36 16</inkml:trace>
  <inkml:trace contextRef="#ctx0" brushRef="#br0" timeOffset="40229.9182">14235 11148 0,'35'0'15,"0"17"-15,18-17 16,88 0-16,-53 0 15,142 0 1,-107-17-16,1-1 0,-19 18 16,1-17-16,-18 17 0,-17 0 15</inkml:trace>
  <inkml:trace contextRef="#ctx0" brushRef="#br0" timeOffset="41602.9972">32262 11095 0,'17'0'47,"36"0"-32,53 0-15,-36 0 16,89 0-16,-53 0 15,88 0-15,-88 0 16,53 0 0,-106 18-16,-18-18 15</inkml:trace>
  <inkml:trace contextRef="#ctx0" brushRef="#br0" timeOffset="48626.7455">4304 11236 0,'0'-18'0,"0"1"79,0-1-48,0 0 31,-18 18-62,18 18 32,0 0-17,-17-1 1,17 1-16,0 17 15,0-17-15,0 17 16,0-17-16,0 17 16,0 0-1,17-17-15,1 17 0,17 1 16,-17-1-16,70 53 16,-53-53-16,71 71 15,-53-71-15,71 54 16,-54-54-16,1 0 15,-18 0-15,70 18 16,-88-35-16,53 17 16,-52-17-16,-1 0 0,0-18 15,1 17-15,-19 1 16</inkml:trace>
  <inkml:trace contextRef="#ctx0" brushRef="#br0" timeOffset="50411.4606">7320 11254 0,'0'-18'31,"-17"36"-15,17 17-1,-18 35 1,18-17-16,-18 0 0,18 53 16,0-35-16,0 35 15,0-54-15,0 37 16,0-54 0,0 35-16,-17-52 15,-1 17-15</inkml:trace>
  <inkml:trace contextRef="#ctx0" brushRef="#br0" timeOffset="51847.6089">11536 11130 0,'17'18'94,"-17"-1"-79,18 1 1,-18 0-16,0 17 15,0-17-15,0 52 16,-18-35-16,1 36 16,-1-18-16,-17 35 15,17-53-15,-17 18 0,-53 36 16,35-54-16,-53 53 16,36-53-1,17 1-15,-53 34 16,53-52-16,0 17 0,0 0 15,-35 1 1,0-1-16,52-18 0,19 1 16,-1-18-16</inkml:trace>
  <inkml:trace contextRef="#ctx0" brushRef="#br0" timeOffset="57275.3903">3334 11148 0,'-18'0'16,"0"0"-16,36 0 47,35-18-32,-18 18 1,54 0-16,-37-17 16,90 17-16,-72 0 15,18 0-15,124 0 16,-106 0-16,158-18 15,-140 18-15,105-18 16,-123 1-16,70 17 16,-87 0-16,52 0 15,-88 17-15,35-17 16,-53 0-16,36 0 16,-36 0-1,18 0-15,-18 0 16,0-17-16,-17 17 15,0 0 1,-18-18 47,0 0-17,17 1-30,-17-1-16,18-35 16,-18 35-16,18-70 15,-18 35-15,17-52 16,-17 52-16,18-88 16,-1 70-1,-17 0-15,18-87 16,0 34-16,-1 54 15,1-19-15,-18 1 16,0 35 0,0 36-16,18-36 15,-18 35-15,0 0 16,0 1-16,17-18 16,-17 17-16,-17 18 31,-19 18-16,19-18-15,-36 17 16,18-17-16,-54 18 16,19-18-16,-89 0 15,53 0-15,18 0 16,-35 0-16,17 0 0,-18 0 16,-17-18-16,0 18 15,-18 0-15,18 0 0,-18 0 16,18-17-16,-141 17 15,176 0-15,0 0 16,36 0-16,-1 17 0,1-17 16,17 18-16,0-1 15,35-17-15,18 18 16,0 0-16,18-1 16,-18 1-16,18 0 15,-18-1-15,0 1 16,0 17-16,0 1 0,0 69 15,0-34-15,-18 141 16,18-89-16,0 1 16,0 122-16,18-16 15,-1-142-15,-17 0 16,18-17-16,35 35 16,-18-71-16,-17-35 15</inkml:trace>
  <inkml:trace contextRef="#ctx0" brushRef="#br0" timeOffset="58569.9878">3069 4039 0,'-17'0'0,"17"18"16,0 35-16,0-18 15,0 18-15,0 0 16,0 0-16,0 0 0,0 106 15,0-89-15,0 124 16,-18-106-16,18 89 16,-18-107-16,36 54 15,-18-71-15,35 17 16,-17-34 0,-1-19-16,19-17 0,34 18 15,-17-18-15,0 0 16,0 0-16,18 0 0,70 0 15,-53 0 1,0 0-16,106 17 16,-88-17-16,0 0 0,141 18 15,-124-18-15,89 0 16,-106 0-16,52 0 16,-87-18-16,0 1 15,52-18 1,-88 35-16,36-36 15,-53 36-15,-1-17 0,1-1 16,-18 0 0,0-17-1,-18 17-15,18-17 0,0 0 16,0-36 0,18-52-16,-18 35 15,17 17-15,1-17 0,0-18 16,17-70-16,-17 87 15,-1 19-15,1-1 16,-18 18-16,0 1 0,0 16 16,0-17-16,0 18 0,0 0 15,-18 17-15,18-52 16,0 34-16,0 19 16,0-19-16,0 19 0,-17-36 15,17 35-15,-18 1 16,0 17-16,-35 17 15,36-17-15,-89 35 16,53-35-16,-123 0 16,70 18-16,-176-18 15,123 0-15,-194 18 16,159-18 0,-159 0-16,195 0 15,-89 17 1,141-17-16,35 18 0,18-18 0,36 35 15,34-17 1</inkml:trace>
  <inkml:trace contextRef="#ctx0" brushRef="#br0" timeOffset="59693.9528">6526 9507 0,'-17'53'16,"17"0"-16,-18 53 15,18-53-15,-18 88 16,18-70-16,-17 17 0,17 0 16,-18 0-16,18-17 0,0 105 15,0-105 1,18 52-16,-1-88 16,72 54-16,-54-54 15,88 35-15,-34-52 16,87 17-1,-70-35-15,0 18 0,17-18 16,142 0-16,-124 0 16,159-18-16,-177 18 15,106-35-15,-123 17 16,35-17 0,-70 18-16,-36-1 0,36 0 15,-54 1-15,19-19 16,-36 1-16,17-18 15,1 18-15,-18-71 16,0 53-16,35-106 16,-17 71-16,35-106 15,-36 106-15,54-53 16,-36 88 0,18-35-16,-35 52 15,0 1-15,-1 18 16,-17-19-16,-17 19 15,-36-1 1,17 18-16,-17-18 16,-105-17-16,52 17 15,0 1-15,-35-1 16,-18 18-16,0 0 0,-140 0 16,157 0-16,-87 18 15,123-18-15,-70 0 16,123 0-16,-53-18 15,71 1-15</inkml:trace>
  <inkml:trace contextRef="#ctx0" brushRef="#br0" timeOffset="60712.7726">5944 3810 0,'0'0'16,"-17"71"-16,17-36 0,0 18 16,-36 70-1,19-35-15,-36 71 16,35-53-16,-17 88 16,17-88-16,1-18 0,-1 88 15,36-123-15,17 53 16,0-53-1,53 0-15,-17-35 16,70 17-16,-53-17 16,106-18-1,-88 0-15,0 0 0,106 0 16,-124 0-16,18 0 0,-18 0 16,71 0-1,-106 0-15,70-18 16,-88 0-16,1 1 0,16-1 15,-34 0-15,0-17 16,-18 17-16,0-34 16,0-19-1,0 36-15,0-18 16,17-35-16,-17 17 16,18-52-16,0 52 15,-1-52-15,1 52 16,0 0-16,-1-70 15,-17 88-15,0-70 16,0 88-16,-17-18 16,-1-18-16,-17 36 15,17 0-15,-35 17 16,0-17-16,0 17 0,-35-17 16,-106 0-16,71 17 15,-19 18-15,19 0 0,-18 18 16,0-1-16,0 18 15,17-17-15,36 17 0,-35 1 16,87-19-16</inkml:trace>
  <inkml:trace contextRef="#ctx0" brushRef="#br0" timeOffset="62279.585">14393 11148 0,'-17'17'0,"-36"36"15,35-17-15,-70 34 16,35-35-16,-18 1 16,-87 52-16,70-35 15,-36 0-15,-123 17 16,-264 54-1,123-36 1,176-53-16,18 1 0,0 16 16,-124 19-16,177-36 15,-70 1-15,140-1 16,-35 0-16,89-17 16,17-18-1</inkml:trace>
  <inkml:trace contextRef="#ctx0" brushRef="#br0" timeOffset="63592.7008">6791 12471 0,'-35'17'0,"70"-34"0,-88 52 15,0 53-15,36-53 16,17 36 0,0-36-16,17 1 15,1-19-15,17 1 0,0-18 0,1 17 16,52-34-16,-35-1 16,-18 1-16,36-36 15,-36 17 1,-35 19-16,0-1 0,-18 36 31,18-1-31,-17 54 16,17-36-16,35 18 15,-18-35-15,1-1 0,53-17 16,-36 0 0,18-35-16,-18 0 15,-17-18-15,-18 18 16,-35-18-16,17 35 15,-17 0-15,-18 18 16,17 0-16,19 0 16</inkml:trace>
  <inkml:trace contextRef="#ctx0" brushRef="#br0" timeOffset="63864.6338">7532 12718 0,'0'0'16,"0"17"-16,-18-17 0,18 18 16,0-36-1,0 1 1,0-19-16,18-17 16,-1 18-16,1 0 15,0 17-15,-1 18 16,1 18-1,0 17-15,-18-17 16,17 35 0,1-36-16,0 36 15,-18-35-15</inkml:trace>
  <inkml:trace contextRef="#ctx0" brushRef="#br0" timeOffset="64592.6689">8008 12594 0,'-18'-17'15,"1"17"-15,-1 17 16,1-17-1,-1 53-15,0-35 16,1 35-16,17-36 16,0 1-16,17 0 0,1-1 15,35 1-15,-18-18 16,36-18 0,-36 1-16,-17-1 15,-1 0-15,1 18 0,-18-17 0,0-1 16,0 0-16,-35 18 15,17 0 1,-17 36 0,17-1-16,18-17 15,18-1-15,17 1 16,-17-18-16,34 0 16,-34-18-16,17 1 15,-17 17-15,-18-18 16,18 18-16,-18-18 15,0 1-15,-18 17 32,18 17-17,0 1 1,18 0-16,-1-18 0,36 17 16,-35-17-1,-1-17-15,1 17 0,17-18 16,-35 0-1,-17 18 1,17-17 0</inkml:trace>
  <inkml:trace contextRef="#ctx0" brushRef="#br0" timeOffset="64765.2262">8449 12559 0,'0'18'0,"18"-18"16,17-18-16,-17 18 16,52-18-16,-52 1 15,35-19 1,-36 36-16,1-17 16</inkml:trace>
  <inkml:trace contextRef="#ctx0" brushRef="#br0" timeOffset="64943.6972">8502 12241 0,'18'36'15,"-1"34"1,-17 1 0,18-18-16,0 35 15,-18-35-15,17 0 0,18 17 16,-35-34-16,18-19 15,0 1-15,-18-1 0</inkml:trace>
  <inkml:trace contextRef="#ctx0" brushRef="#br0" timeOffset="65404.9863">8731 12665 0,'18'-18'31,"17"18"-31,-17-18 16,-1 18-16,1-17 16,-18-1-16,18 18 0,-18-17 15,-18 17-15,-17-18 16,35 36-16,-35-1 16,17 1-1,18 35-15,18-36 16,-1 19-16,1-19 15,17 19-15,0-36 16,-17 17-16,0-17 16,-1 0-1,-17-17-15,0-1 16,0 0 0,18 1-16,-18-1 15,18 18 1,-18-18-1,17 18 1,1 18 0,-18 0-1,17-1-15,1-17 16,17 36 0,1-36-16,-19 17 15,1-17-15</inkml:trace>
  <inkml:trace contextRef="#ctx0" brushRef="#br0" timeOffset="65899.6427">9208 12647 0,'0'0'0,"-18"18"16,0-1-16,18 1 16,0 17-16,0-17 15,0 0-15,18-18 0,0 17 16,-1-17-1,1 0-15,-1-17 16,1-1 0,-18 0-16,0 1 15,0-1-15,18 36 32,-18-1-17,17-17 1,1 18-16,0-18 15,-1-18-15,1 18 16,-18-35 0,0 0-16,0 17 0,0-17 15,0-18-15,0 18 16,0-71-16,-18 53 16,18 0-16,0 18 0,0-1 15,0 1-15,-17 17 0,17 36 16,0 0-16,0 52 15,0-17 1,0 18-16,17-18 0,1 53 16,0-54-16,-1 37 15,1-54-15,-18-17 16,17 17-16,-17-18 16</inkml:trace>
  <inkml:trace contextRef="#ctx0" brushRef="#br0" timeOffset="66050.7511">9331 12541 0,'18'-17'0,"-1"17"16,19 0-16,-1 0 16,0 0-16,0 0 15,-17 0-15,0 0 16,-18 17-16</inkml:trace>
  <inkml:trace contextRef="#ctx0" brushRef="#br0" timeOffset="66350.375">9543 12629 0,'35'0'15,"-17"0"-15,17-17 16,-18-1-16,1 1 15,0-1 1,-18 0-16,-36 18 16,19-17-16,-18 34 15,-1 1-15,19 0 16,-1-1-16,18 1 0,0-1 16,53 36-16,-18-35 15,0-18-15,71 18 16,-53-18-16,53-18 15,-53 0-15,-18 18 16,-17-17-16,-18-1 16,-18 18-1</inkml:trace>
  <inkml:trace contextRef="#ctx0" brushRef="#br0" timeOffset="68775.6106">32191 11165 0,'-35'0'15,"70"0"-15,-88 0 0,35 0 0,1 0 16,34 0 0,36-17-1,-17 17-15,17 0 16,70 0-1,-52 0-15,105 17 16,-70 1-16,105 17 16,-105-35-16,88 18 15,-123 0-15,17-18 16,-70 17-16,-36-17 16,-17 0-16,0 0 15,-18 0-15,-18-17 0,18 17 16,-17 0-16,-72-18 15,72 18-15,-1-18 16,-17 18-16,18-17 0,-89-1 16,88 18-16,1-18 15,-1 18-15,36 0 0,-18 0 16,53-17 0,18 17-16,-1 0 15,19 0-15,16 0 0,19 0 0,88 17 16,-89 1-1,19-18-15,-1 18 0,106-18 16,-106 17-16,18-17 16,-18 0-16,18 0 0,17 0 15,-105 0 1,-53 0-16,-89 0 16,54 0-1</inkml:trace>
  <inkml:trace contextRef="#ctx0" brushRef="#br0" timeOffset="71375.5082">29616 5539 0,'0'-18'16,"17"18"-16,1 0 0,88-18 15,-18 18 1,124-17-16,-106-1 16,17 18-16,-17-18 0,53 18 15,-124 0 1</inkml:trace>
  <inkml:trace contextRef="#ctx0" brushRef="#br0" timeOffset="74599.1802">4815 14235 0,'18'0'16,"0"17"0,70 36-16,-35-35 15,88-1-15,-53-17 16,53-17-16,-70-1 15,35-17-15,-71 17 16,0-17 0,-35 17-16,-17 1 15,-36 34-15,17 1 16,-34 35-16,52 0 16,1 17-16,17 71 15,0-70-15,17 0 16,1-1-16,-1 1 0,1 52 15,0-70-15,-18 35 16,-18-70-16,-17 17 16,17-17-16,-52-18 15,34-18-15,-17-17 16,18 17-16,17 1 16,36 17-1,53 0 1,-36 0-16,71 17 15,-53 1-15,0-18 16,0 18 0,52 17-16</inkml:trace>
  <inkml:trace contextRef="#ctx0" brushRef="#br0" timeOffset="74970.4703">6156 14728 0,'0'0'0,"-35"-17"0,17-1 15,-17 18-15,17 0 0,1 18 16,-19-1-16,19 19 15,34-19-15,19 36 16,-1-17 0,35 17-16,-17-36 15,18 36-15,-54-35 16,1-1-16,0 1 16,-18 0-16,0-1 0,-36 1 15,1-18-15,0 18 16,0-18-16,-18 0 0,0 0 15,-35 0-15,52-18 16,1 18-16,17 0 16,18-18-16</inkml:trace>
  <inkml:trace contextRef="#ctx0" brushRef="#br0" timeOffset="75643.3631">8467 14817 0,'0'-36'15,"0"19"-15,-18-1 16,18 0-16,-18 1 16,1-1-16,-1 18 15,0 0-15,-17 18 0,-18 52 16,36-17-16,-19 36 16,36-37-16,0 19 15,0-36-15,53 1 16,-35-19-16,17-17 15,18-17-15,-18-19 16,18-52-16,-35 35 16,0-17-16,-1 17 15,-17-88-15,-17 52 0,-19-69 16,1 87 0,-18-52-16,18 105 15,17 0-15,1 36 16,-1 53-16,18-1 15,18 89 1,-1-71-16,36 88 16,-18-87-16,54 34 15,-54-88-15,18 1 16,-18-1-16,18-17 0,18-1 16,-54-34-16</inkml:trace>
  <inkml:trace contextRef="#ctx0" brushRef="#br0" timeOffset="76221.3207">9013 14376 0,'0'-18'15,"0"36"-15,-17-36 0,17 0 16,-18 18 15,1 36-31,-1-19 16,0 36-16,1-35 16,-1 35-16,18-18 0,-18 71 15,18-53 1,18 0-16,-18 0 0,18 0 15,17 0-15,35 17 16,-17-35-16,-17-17 16,17 0-16,0-18 0,-1 0 0,37-36 15,-36 19 1,17-36-16,-52 18 16,-18-54-16,0 36 15,0 18-15,-36-18 0,19-17 16,-36 17-16,18 0 0,-18 0 15,-53 0 1,35 35-16,-52 18 16,70 0-16,-35 36 15,70-19-15,0 19 16,18-19-16,36 36 16,-1-18-16,88 1 15,-52-19-15,0 1 0,-1-18 16,54 18-16,-71-18 15,17 0-15,-52 0 16,-1 0-16,-52 0 16</inkml:trace>
  <inkml:trace contextRef="#ctx0" brushRef="#br0" timeOffset="77378.7519">10813 14781 0,'53'-35'15,"-1"17"1,1 1-16,0-18 0,53-18 16,-53 35-16,35-17 15,-52 35-15,-1-18 16,-18 0-16,1 1 0</inkml:trace>
  <inkml:trace contextRef="#ctx0" brushRef="#br0" timeOffset="77584.7073">11148 14217 0,'0'18'15,"0"17"-15,0 18 16,17 17-16,-17 1 0,36 88 16,-19-71-1,-17 0-15,18-17 0,0 34 16,-18-69-16,17-1 15,-17-17-15,0-36 16,0-17 0</inkml:trace>
  <inkml:trace contextRef="#ctx0" brushRef="#br0" timeOffset="78056.6927">11377 14146 0,'0'0'0,"0"71"0,35 123 16,-17-88 0,17 70-16,-17-123 15,0 18-15,-1-1 16,1-52-16,-18 0 16,17-18-16,-17-53 15,0 17 1,-17-17-16,17 18 15,0 0-15,17 52 32,1 36-32,0-35 15,17 0-15,-17-18 16,35 17-16,-18-17 16,-17 0-16,-1-17 0,18-1 15,-17 0-15,-18-17 16,-18 17-16,1 1 15,-1 17-15,1 0 16,-1 17-16,-17 54 16,35-36-16,17 36 15,19-36-15,-1-17 16,0 17-16,71-35 16,-53 0-16,-18 0 0,53-35 15,-70 35 1,0-18-16,-18 1 0</inkml:trace>
  <inkml:trace contextRef="#ctx0" brushRef="#br0" timeOffset="78936.0276">13794 14693 0,'17'-35'15,"-34"70"-15,34-88 0,-17 36 16,-17-1-16,17 0 16,-18 18-16,-17 18 15,17 0-15,-17 70 16,17-35-16,1-18 0,-1 53 15,36-70-15,-1 17 16,1-17 0,35-18-16,-36-18 15,36-17-15,-35 0 16,17-36 0,-35 53-16,0-17 0,0 17 15,0-17-15,0 18 16,0-1-16,-17 18 15,-1 0-15,0 0 16,18 18-16,0-1 16,18-17-1,-18 18 126,0 35-125,0-18-16,35 71 15,-17-36 1,-1 1-16,1-18 0,0 17 15,17 36-15,-35-53 16,0 0-16,0-18 0,-18-17 16,-17 35-1,17-35-15,-17-18 0,0 0 16,17 0-16,-70-18 16,53-17-16,0-1 0,-18-34 15,35 35-15,0-54 16,18 36-16,18 18 15</inkml:trace>
  <inkml:trace contextRef="#ctx0" brushRef="#br0" timeOffset="79954.8137">14111 14746 0,'0'71'16,"0"-142"-16,-18 195 0,18-89 15,0-17-15,0 17 16,18-18-16,-18-34 31,-18-36-31,18 35 16,-17-17-16,17 0 0,-18-1 16,1-17-16,17 1 15,0 34-15,35 0 16,-18 18-16,36 0 15,-17 0 1,34 18-16,-34-18 16,-1 0-16,-18 0 0,19 18 15,-36-1 1,-18 18 0,0-17-16,-17 53 15,18-18-15,-1 17 16,18-35-16,18-17 15,17 0 1,0-18-16,0 0 0,-17-18 16,17 0-16,18-34 15,-35 34-15,-18-17 0,17 17 16,-17-17-16,-17-1 16,17 19-16,-18-1 0,1 18 15,-1 0 1,18 18-16,0 17 15,0-17-15,35 17 16,-17-35-16,17 18 16,18-18-16,-35 0 15,-1 0-15,1 0 16,0-18-16,-1 18 0,-17-18 0,18-17 16,-18 17-1,0 36 16,0 17-15,0-17-16,17 35 0,1-35 16,17-18-1,-17-18-15,0 18 16,-18-35-16,17 17 0,-17-17 16,0-36-16,0 36 15,0-18-15,0 0 0,0 0 16,-35-88-1,35 70-15,-35-70 16,17 88-16,-17 18 0,17 35 16,18 35-16,0 1 15,0 105-15,18-71 16,17 89-16,-17-88 16,52 52-1,-34-70-15,52 18 16,-53-36-16,18-17 15,-35-1-15,-1-17 16,-34-17 0,-1-1-1,0 18-15,1 0 0,17-18 16,-18 18 0,18-17-16,18-1 15,-18 0-15,17-35 16,-17 18-16,0-18 15,-17 18 1,17 0-16</inkml:trace>
  <inkml:trace contextRef="#ctx0" brushRef="#br0" timeOffset="80426.6778">15081 14781 0,'0'18'16,"0"-36"-16,18 36 0,0-18 31,-1 0-31,-17-18 16,18 18 15,-18 18-31,17-18 16,19 18-1,-36-1-15,53-17 16,-36 0-16,1 0 0,17-35 16,-17 17-16,-1-52 15,1 35 1,17-54-16,-17 36 16,-18 1-16,18-107 15,-18 88-15,-18-88 16,0 107-16,1-1 15,-1 53-15,0 70 16,18 1-16,0 88 16,0-71-16,18 0 15,35 71 1,-35-106-16,35 35 0,-18-53 16,-35-17-16,18-18 15,-18 17-15,-18-34 0,-35-19 16</inkml:trace>
  <inkml:trace contextRef="#ctx0" brushRef="#br0" timeOffset="80526.5851">15328 14605 0,'18'18'0,"-36"-36"0,1 0 16,34 18-1,36-17 1,0 17-16,-18 0 0,54 0 16,-54 0-16,0 17 15</inkml:trace>
  <inkml:trace contextRef="#ctx0" brushRef="#br0" timeOffset="81315.988">17198 14605 0,'-35'18'15,"70"-36"-15,-88 36 0,35-1 16,-17 1-16,35 0 16,-18-1-16,18 36 15,0-18-15,18-17 0,35 17 16,-35-17-16,52-18 16,-52 0-16,35-18 15,-53 1 1,17-19-16,-17 19 15,0-1 1,-17 18-16,17-18 16,17 18-1,1-17 1,0 17-16,-18-18 16,35 1-16,-17-1 0,-1 0 0,1-17 15,35-53 1,-36 35-16,19-71 0,-36 72 15,0-1-15,0 0 16,-18-18-16,0 36 16,1 52-16,-1 19 15,1 123-15,-1-71 16,18 159 0,0-124-16,18 106 15,-1-140-15,18-19 0,-17-17 16,17-18-16,1 1 0,17-1 15,-36-35 1,-17-53-16,0 18 16,-35-71-16,17 53 15,-35-35 1,36 53-16,-1-18 16,18 35-16,0-17 15,0 17-15,35-17 16,-17 17-16,0 0 0,35 1 15</inkml:trace>
  <inkml:trace contextRef="#ctx0" brushRef="#br0" timeOffset="81799.5471">19420 14041 0,'0'0'16,"18"0"-16,17 0 0,18 0 15,0 0-15,35 17 16,1-17-16,-1-17 0,88-1 16,-105 18-16,35-18 15,-89 18-15,1 0 16,-36 0-16</inkml:trace>
  <inkml:trace contextRef="#ctx0" brushRef="#br0" timeOffset="82078.9846">19897 14058 0,'17'18'15,"-17"-1"-15,18 54 16,0 0-16,-18-18 0,35 105 15,0-87-15,18 88 16,-18-107-16,1 54 16,-19-53-1,-17 18-15,0-54 16,-17 1-16,-1-18 0,-70 0 16,35-18-16,0 1 15,-18-1-15,1 1 0,-89-19 16,71 36-1,17-17-15,18 17 0,-17 17 16,17 1-16</inkml:trace>
  <inkml:trace contextRef="#ctx0" brushRef="#br0" timeOffset="83335.7564">20796 14129 0,'0'-18'0,"0"36"0,0-54 0,-17 54 31,-1 53-15,0-1-16,1 1 16,17 17-16,-18-17 0,18 87 15,0-87-15,18 52 16,-1-70-16,36 18 15,-35-54-15,35 1 16,-18-18-16</inkml:trace>
  <inkml:trace contextRef="#ctx0" brushRef="#br0" timeOffset="83724.3307">21202 14340 0,'0'0'0,"-18"-17"0,1-1 16,-36 36 0,35 17-16,-35 53 15,36-35-15,-1 71 16,18-71-16,53 35 16,0-35-16,35 0 15,-35-36-15,88-17 16,-88-17-16,0-1 15,-18 0-15,0-17 0,-17 0 16,-18-18-16,0-35 16,-18 52-16,-17-34 0,0 35 15,-71-54 1,35 54-16,19 35 0,-54 18 16,70 17-16,-17 18 15,53 0-15,36 17 16,-1-34-16,89-1 15,-72 0 1,19-35-16,0 18 0,-19-18 16,1 0-16,-17 0 15</inkml:trace>
  <inkml:trace contextRef="#ctx0" brushRef="#br0" timeOffset="83952.542">21625 13988 0,'88'105'16,"-176"-210"-16,229 263 0,-105-105 0,52 88 16,-53-70-16,-17 0 15,-1-1-15,1 1 0,-18-1 16,-35 71-16,17-88 15,-70 53 1,35-53-16</inkml:trace>
  <inkml:trace contextRef="#ctx0" brushRef="#br0" timeOffset="84630.3389">22348 13970 0,'0'0'16,"0"-18"-16,18 18 15,70 36 1,-35-19-16,0 1 0,18 17 16,-18 0-16,35 18 0,-71-17 15,1-19-15,0 19 16,-18-1-16,-18 0 15,0 0-15,-17-17 0,18 17 0,-19 1 16,19-19-16,-1 19 16,36-19-16,-18 1 15,17-1-15,36 19 16,-18-19 0</inkml:trace>
  <inkml:trace contextRef="#ctx0" brushRef="#br0" timeOffset="84753.5414">22842 14958 0,'53'17'15,"-106"-34"-15,124 34 0,-53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7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8">27887 988 0,'-18'17'15,"18"36"1,-17 0-16,-1 53 15,1-53 1,17 18-16,0-19 0,17 72 16,1-71-16,-1 0 15,1-18-15,0 0 0,35 36 16,-36-53-16,19-1 16,-19-17-16,1 0 0,-1 0 15,1 0-15</inkml:trace>
  <inkml:trace contextRef="#ctx0" brushRef="#br0" timeOffset="2736.6598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6">29333 1429 0,'18'0'16,"0"0"-16,35 0 16,-18 0-1,-35 17-15</inkml:trace>
  <inkml:trace contextRef="#ctx0" brushRef="#br0" timeOffset="5339.3251">29369 1535 0,'0'0'16,"35"0"-16,-17 0 0,17 0 16,-17 0-16,52 0 15,-35 0-15</inkml:trace>
  <inkml:trace contextRef="#ctx0" brushRef="#br0" timeOffset="5810.7804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2">30586 1041 0,'0'0'15,"-18"35"-15,-17 0 0,17 1 16,1 16-16,-1 1 16,18 53-16,-18-53 15,18 0-15,18 0 16,0 0-16,-1 0 0,36 17 16,-18-52-16,-17 0 0,35-1 15</inkml:trace>
  <inkml:trace contextRef="#ctx0" brushRef="#br0" timeOffset="7018.5998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3">31468 1535 0,'17'35'0,"1"-17"16,0 17-16,-18-18 15,17 19-15,1-36 16,-18 17-16</inkml:trace>
  <inkml:trace contextRef="#ctx0" brushRef="#br0" timeOffset="7468.7394">31785 1676 0,'18'17'15,"-18"1"-15,-18 17 16,1-17 0,17 0-1,-18-1-15,0-17 16</inkml:trace>
  <inkml:trace contextRef="#ctx0" brushRef="#br0" timeOffset="8399.5584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2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4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4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2">33355 1746 0,'-17'36'16,"34"-72"-16,-52 89 16,-18-18-16,35-17 15,-17 0-15,-36 17 16</inkml:trace>
  <inkml:trace contextRef="#ctx0" brushRef="#br0" timeOffset="11072.3314">31115 2381 0,'18'0'0,"-1"0"16,1 0 0,0 0-16</inkml:trace>
  <inkml:trace contextRef="#ctx0" brushRef="#br0" timeOffset="11222.9004">31327 2364 0,'17'0'16,"1"0"-1,17-18 1,-17 18-16</inkml:trace>
  <inkml:trace contextRef="#ctx0" brushRef="#br0" timeOffset="11350.7209">31503 2346 0,'-18'0'16</inkml:trace>
  <inkml:trace contextRef="#ctx0" brushRef="#br0" timeOffset="12256.3107">31979 1976 0,'18'0'15,"17"0"1,1 17-16,-19-17 16,18 18-16,1 17 0,-1 0 0,0 1 15,-17 17-15,0-18 0,-18 71 16,0-71-16,-18 53 16,18-35-16,-35 0 15,-1-18 1,-17 1-16,18-19 15,-18 1-15,18-1 16</inkml:trace>
  <inkml:trace contextRef="#ctx0" brushRef="#br0" timeOffset="20448.5134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4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07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1">7020 3298 0,'0'0'16,"0"18"-16,-17 0 0,17 52 16,0-52-16,35 53 15,-17-36-15,34 0 16,-16-17-16,17-18 15,-18 0-15,18-18 16,-35 0-16,-18-17 16</inkml:trace>
  <inkml:trace contextRef="#ctx0" brushRef="#br0" timeOffset="24150.7943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1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9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3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9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009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8">6438 5274 0,'0'18'16,"0"-36"-16,18 36 0,-1-1 15,19 1 1,-1 17 0,-17-35-16,17 36 15,-17-36-15,17 0 16</inkml:trace>
  <inkml:trace contextRef="#ctx0" brushRef="#br0" timeOffset="30191.4676">6668 5256 0,'-36'0'16,"72"0"-16,-72 18 0,1 17 16,35-17-16,-35 17 15,35-17-15,-18 17 16,18-17 0</inkml:trace>
  <inkml:trace contextRef="#ctx0" brushRef="#br0" timeOffset="30630.7341">7020 4604 0,'18'0'32,"17"-18"-32,0 0 15,36 18-15,-36-17 16,-17 17-16,17 0 15,-17 0-15,0 0 16</inkml:trace>
  <inkml:trace contextRef="#ctx0" brushRef="#br0" timeOffset="30837.6979">7091 4586 0,'0'53'16,"0"-18"-16,0 1 0,0-1 15,17 18-15,-17-18 16,0 0-16,18 54 16,0-72-16,-1 54 15,19-54-15,-1 19 16,-17-19-16,35-17 16,-36 0-16,18 0 15,-17 0-15</inkml:trace>
  <inkml:trace contextRef="#ctx0" brushRef="#br0" timeOffset="30987.7518">7408 4921 0,'18'0'16,"-18"18"0,35 0-1,-35-1-15,36 1 16,-36-1-16,17-17 15</inkml:trace>
  <inkml:trace contextRef="#ctx0" brushRef="#br0" timeOffset="31160.6963">7479 4692 0,'0'0'0,"18"0"32,-18-18-32,17 18 15</inkml:trace>
  <inkml:trace contextRef="#ctx0" brushRef="#br0" timeOffset="31516.6775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8">8714 4798 0,'0'17'0,"17"-17"0,1 18 15,35 0-15,-18-18 16,53 0-16,-52 0 15,-1 0 1</inkml:trace>
  <inkml:trace contextRef="#ctx0" brushRef="#br0" timeOffset="32617.0174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4">11307 3898 0,'0'0'15,"-18"0"-15,0 35 16,-17 36-16,17 35 16,1-36-16,17 1 15,-18 0-15,18 70 16,0-88-16,53 52 15,-35-69-15,17-1 0,0-17 16,0-1-16,36 1 16,-53-18-16</inkml:trace>
  <inkml:trace contextRef="#ctx0" brushRef="#br0" timeOffset="35729.589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6">12577 4516 0,'17'17'16,"-17"1"-16,18 35 15,-18-36-15,0 19 16,0-19-16,0 1 15,17-18 1</inkml:trace>
  <inkml:trace contextRef="#ctx0" brushRef="#br0" timeOffset="36247.4064">13000 4551 0,'0'35'16,"0"-17"-16,-18-1 15,1 19-15,-1-19 16,0 1-16,1-18 15,-1 18-15,0-18 0,1 17 0</inkml:trace>
  <inkml:trace contextRef="#ctx0" brushRef="#br0" timeOffset="37632.8069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8">14023 4357 0,'0'0'16,"35"17"-16,-17-17 0,-1 0 0,19 18 15,-19 0-15,1-18 16,-18 17-16,0 1 16,-18 17-16,18-17 15,-17 0-15,-1-1 16,18 1-16,18-18 47,-1 0-32,1 17-15,0-17 16,-1 0-16</inkml:trace>
  <inkml:trace contextRef="#ctx0" brushRef="#br0" timeOffset="38199.4803">14464 4498 0,'0'18'16,"0"-36"-16,0 53 15,18-17 1</inkml:trace>
  <inkml:trace contextRef="#ctx0" brushRef="#br0" timeOffset="38350.6914">14658 4463 0,'0'0'16,"18"0"-16,-1 0 0,1 0 15,-1 0 1</inkml:trace>
  <inkml:trace contextRef="#ctx0" brushRef="#br0" timeOffset="38483.8526">14887 4445 0,'0'0'0,"0"-18"0,18 18 15,0 0-15,-1 0 16</inkml:trace>
  <inkml:trace contextRef="#ctx0" brushRef="#br0" timeOffset="38616.3026">15064 4427 0,'0'0'0,"17"0"16</inkml:trace>
  <inkml:trace contextRef="#ctx0" brushRef="#br0" timeOffset="38863.6219">15381 4498 0,'0'0'16,"0"18"-16,18-1 0,-18 1 16,-18-1-16,0 1 15,-17 17-15,18-17 16,-36 17-16,17 1 15</inkml:trace>
  <inkml:trace contextRef="#ctx0" brushRef="#br0" timeOffset="39708.0692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2">16704 4357 0,'0'0'0,"0"17"15,0 19-15,0-19 0,18 1 16,-1 17-16,-17-17 16,18 0-16,-18-1 15,18-17-15</inkml:trace>
  <inkml:trace contextRef="#ctx0" brushRef="#br0" timeOffset="40074.4747">16792 4057 0,'0'0'16,"18"0"-16,0 0 16,-18 18-1</inkml:trace>
  <inkml:trace contextRef="#ctx0" brushRef="#br0" timeOffset="43054.6495">17216 4233 0,'17'0'47,"18"0"-31,-17 0-16,0 0 15,35 0 1,-18 0-16,0 0 0,18-17 16,-18-1-1</inkml:trace>
  <inkml:trace contextRef="#ctx0" brushRef="#br0" timeOffset="43266.7826">17357 4022 0,'0'0'0,"0"17"16,0 1-16,0 17 0,0 1 16,17-1-16,1 0 0,0 53 15,-1-52-15,1 34 16,0-35-16,-18-17 15,0 35 1,17-53 0</inkml:trace>
  <inkml:trace contextRef="#ctx0" brushRef="#br0" timeOffset="43716.5058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04">18733 4427 0,'0'18'16,"0"0"-16,0 17 16,0-17-16,0 34 15,-18-34-15,0 17 16,1-17-16,-36 35 16,35-35-16,-35 17 15,35-35-15</inkml:trace>
  <inkml:trace contextRef="#ctx0" brushRef="#br0" timeOffset="45135.3582">19015 4498 0,'17'0'0,"-34"0"0,52 0 31,-17 0-15,-1-18-16</inkml:trace>
  <inkml:trace contextRef="#ctx0" brushRef="#br0" timeOffset="45268.5826">19332 4427 0,'18'0'31,"0"0"-15</inkml:trace>
  <inkml:trace contextRef="#ctx0" brushRef="#br0" timeOffset="45418.6376">19544 4427 0,'0'0'15,"18"0"1,-1 0-16,1 0 16,-1 0-16,1-17 15</inkml:trace>
  <inkml:trace contextRef="#ctx0" brushRef="#br0" timeOffset="45540.4906">19703 4392 0,'17'0'32</inkml:trace>
  <inkml:trace contextRef="#ctx0" brushRef="#br0" timeOffset="45819.6249">19897 3634 0,'17'0'15,"1"35"-15,0 0 0,52 71 16,-35-35-16,1-19 15,34 90-15,-52-72 16,17 54-16,-17-54 16,-36 36-1,1-53-15,-1 0 0,0-18 16,-52 53-16,17-52 16,18-19-16</inkml:trace>
  <inkml:trace contextRef="#ctx0" brushRef="#br0" timeOffset="46770.1175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1">20902 4286 0,'-18'0'16,"36"0"15,17 18-31,-17-18 16,70 18 0,-35-1-16,35-17 0,-52 0 15,-1 0 1,-53-17-1,-35-1 1</inkml:trace>
  <inkml:trace contextRef="#ctx0" brushRef="#br0" timeOffset="50684.5686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2">22983 3828 0,'-35'35'16,"70"-70"-16,-105 88 0,35 52 15,17-52-15,0 18 16,1 52-16,17-52 16,17-18-16,19 53 15,-1-53-15,-17-18 0,17-18 16,-18 19-16,1-36 0,0 17 16</inkml:trace>
  <inkml:trace contextRef="#ctx0" brushRef="#br0" timeOffset="51668.6911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2">24130 4410 0,'18'53'16,"-36"-106"-16,53 123 0,-35-34 15,0-19-15,0 36 16,0-35 0,0 17-16,0-17 15</inkml:trace>
  <inkml:trace contextRef="#ctx0" brushRef="#br0" timeOffset="52125.9672">24571 4463 0,'0'17'16,"-35"19"-16,17-1 15,-17 0 1,35-17-16,-18-1 15,1 1-15</inkml:trace>
  <inkml:trace contextRef="#ctx0" brushRef="#br0" timeOffset="52681.8073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6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5">25876 4551 0,'-17'35'15,"34"-70"-15,-70 88 0,18-18 0,17-35 16,1 35 0,17-17-16</inkml:trace>
  <inkml:trace contextRef="#ctx0" brushRef="#br0" timeOffset="53379.9929">26176 4533 0,'18'0'47</inkml:trace>
  <inkml:trace contextRef="#ctx0" brushRef="#br0" timeOffset="53532.6461">26476 4480 0,'18'0'15,"-1"0"1,1 0 0,0 0-1</inkml:trace>
  <inkml:trace contextRef="#ctx0" brushRef="#br0" timeOffset="53670.2145">26635 4480 0,'17'0'0,"1"0"32</inkml:trace>
  <inkml:trace contextRef="#ctx0" brushRef="#br0" timeOffset="53900.0896">26988 4463 0,'17'35'16,"-17"-17"-1,0 17-15,0-18 16,0 19-16,-17-19 15,-36 19-15,35-19 16,0-17-16,1 18 0,-54 0 16</inkml:trace>
  <inkml:trace contextRef="#ctx0" brushRef="#br0" timeOffset="54750.739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4">28275 4445 0,'0'18'16,"18"-1"-1,-18 19-15,0-19 16,17 36-16,-17-35 16,18-1-1,0-17-15</inkml:trace>
  <inkml:trace contextRef="#ctx0" brushRef="#br0" timeOffset="55345.7252">28346 4251 0,'0'-18'15,"0"1"1,17 17 15,-17-18-15</inkml:trace>
  <inkml:trace contextRef="#ctx0" brushRef="#br0" timeOffset="55923.0005">28663 4216 0,'0'0'15,"18"0"-15,-18-18 16,17 18-16,19 0 15,-1-18 1,0 18-16,-17 0 16,53 0-16,-54 0 15</inkml:trace>
  <inkml:trace contextRef="#ctx0" brushRef="#br0" timeOffset="57047.6701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4">28222 3422 0,'0'71'16,"0"-142"-16,18 177 0,0-36 15,-1-34 1,1-1-16,17-17 0,0-1 15,1-17-15,34 0 16,-35-17-16,36-36 16,-36 17-16,18-17 15,-35 18-15,-18 0 16,17 17-16,-17-17 16,0 17-16,-17 18 15</inkml:trace>
  <inkml:trace contextRef="#ctx0" brushRef="#br0" timeOffset="58482.4929">30180 4498 0,'-35'35'16,"70"-70"-16,-105 105 0,52-52 16,0 0-16,1-1 0,17 1 15,-18-18-15,18 18 16,0-1-1</inkml:trace>
  <inkml:trace contextRef="#ctx0" brushRef="#br0" timeOffset="58642.1562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9">31327 4445 0,'0'0'0,"17"0"0,1 0 16,0-18-1,-1 18-15</inkml:trace>
  <inkml:trace contextRef="#ctx0" brushRef="#br0" timeOffset="59304.3459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7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06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2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6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8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5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6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7">12136 7355 0,'17'-17'16,"18"17"-16,18-18 16,-17 18-16,34-17 15,-52 17-15,17 0 16,-17 0-16,-18-18 15</inkml:trace>
  <inkml:trace contextRef="#ctx0" brushRef="#br0" timeOffset="76244.5407">12224 7320 0,'0'0'15,"17"35"-15,-17 1 0,0-1 16,0 18-16,-17 53 16,17-53-16,0 52 15,17-69-15,-17-1 0,36 36 16,-19-54-16,36 1 16,-17-18-16,34 0 15,-52 0-15,35-35 16,-36 35-16,-17-18 15</inkml:trace>
  <inkml:trace contextRef="#ctx0" brushRef="#br0" timeOffset="76443.4159">12718 7691 0,'17'35'16,"-34"-70"-16,34 105 0,1-17 15,0-35-15,-18-1 0,0 1 16,0 0-16,17-18 16</inkml:trace>
  <inkml:trace contextRef="#ctx0" brushRef="#br0" timeOffset="76619.675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5">13741 7955 0,'-18'0'15</inkml:trace>
  <inkml:trace contextRef="#ctx0" brushRef="#br0" timeOffset="80827.4424">13811 7673 0,'18'0'31,"17"0"-15,-17 0-16,35 0 16,-18 0-16,0 0 15,-17 0-15,35 0 0,-36 0 16,-34 0 0,-18 18-16</inkml:trace>
  <inkml:trace contextRef="#ctx0" brushRef="#br0" timeOffset="80959.6524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3">15575 7056 0,'0'-18'16,"18"18"-1,35 0-15,-18 0 16,53 0-16,-35 0 15,-18 0-15,36 0 16,-36-18-16,-17 18 0</inkml:trace>
  <inkml:trace contextRef="#ctx0" brushRef="#br0" timeOffset="82425.1719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3">14799 7938 0,'18'0'15,"52"-18"1,-17 18-16,106 0 16,-71 0-16,124-18 15,-106 18 1,158-35-16,-140 17 16,-1-17-16,106 0 15,-158 17-15,-18 0 0,-18 18 16,-52 0-1</inkml:trace>
  <inkml:trace contextRef="#ctx0" brushRef="#br0" timeOffset="83996.5769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4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1">16404 8555 0,'0'53'16,"0"-106"-16,0 123 0,18-17 16,-1-35-1,-17 0-15,18-1 0,-18 1 16</inkml:trace>
  <inkml:trace contextRef="#ctx0" brushRef="#br0" timeOffset="85726.1898">16404 8326 0,'18'-18'0,"-1"18"15,-17-18-15,18 18 16</inkml:trace>
  <inkml:trace contextRef="#ctx0" brushRef="#br0" timeOffset="89680.8342">10777 8520 0,'18'0'15,"17"0"1,36-18-16,-18 18 15,88 0 1,-71 0-16,124-18 16,-88 1-16,-18-1 15,1 18-15,-19 0 0,18 0 16,-52 0-16</inkml:trace>
  <inkml:trace contextRef="#ctx0" brushRef="#br0" timeOffset="90731.3788">14870 9278 0,'-18'0'16,"36"0"-1,-1 0 1,1 0-16,88 0 16,-36 0-16,36 0 15,0 0-15,17 0 0,160 0 16,-125 0-16,142 0 16,-159 0-16,0 0 15,-17 0-15,-36-18 0,53 18 16,-123 0-16</inkml:trace>
  <inkml:trace contextRef="#ctx0" brushRef="#br0" timeOffset="101233.0081">2381 5133 0,'18'18'47,"70"-18"-47,-35 17 16,0-17-16,17 0 0,-17 0 15,71 0-15,-71 0 16,35 0-16,-53-17 16,1 17-1,-54-18 1,0 18-16</inkml:trace>
  <inkml:trace contextRef="#ctx0" brushRef="#br0" timeOffset="101458.792">2840 4939 0,'0'18'16,"35"-1"-1,-17 1-15,-1-1 0,54 19 16,-36-19-16,53 19 15,-35-19 1,0 1-16,-17 0 16,-19 17-16,-34 0 15,-1-17-15,-17 17 0,-1 0 16,-87 18 0,17 0-16,53-18 15,18-17-15</inkml:trace>
  <inkml:trace contextRef="#ctx0" brushRef="#br0" timeOffset="102148.0674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02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5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3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8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3">24395 8308 0,'0'35'15,"0"-70"-15,17 88 16,-17-36-16,0 1 0,0 0 16,0-1-16,18 1 15,0-18 1,-18-18-1,17 1-15,1-1 16,-18 0-16,17 18 16,1 0-1,0 0 1,-1 0 15,-17-17-31,18 17 16,0 0 78,-18-18-79,0 1 1</inkml:trace>
  <inkml:trace contextRef="#ctx0" brushRef="#br0" timeOffset="110262.9741">24677 8326 0,'35'0'16,"-17"17"-16,-1 1 0,1-1 15,0 1-15,17 0 0,0 17 16,0-17-1,-17-1-15,0 1 16</inkml:trace>
  <inkml:trace contextRef="#ctx0" brushRef="#br0" timeOffset="110411.0674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1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2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3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9">26370 6773 0,'35'0'16,"-17"0"-16,0 0 0,-1 36 16,1-19-16,17 19 15,-17-19-15,-18 1 16,18-1-16,-18 1 15,-18 0 1,18-1 0,0 1-1,0 0-15</inkml:trace>
  <inkml:trace contextRef="#ctx0" brushRef="#br0" timeOffset="121184.9654">26599 7285 0,'18'35'16,"0"-17"-16,-1-18 15,-17 17-15,18-17 0,0 18 16</inkml:trace>
  <inkml:trace contextRef="#ctx0" brushRef="#br0" timeOffset="121956.4591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8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8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8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2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8">6544 11060 0,'0'0'0,"0"35"0,18 18 15,-1 88-15,1-71 16,17 89-16,-35-71 16,18-17-16,0 0 15,-1-19-15,18 54 16,-17-70-16,0 16 15,-1-52-15,1 0 16,0 0-16,-1-17 0</inkml:trace>
  <inkml:trace contextRef="#ctx0" brushRef="#br0" timeOffset="125332.6063">6897 11659 0,'-35'0'15,"70"0"-15,-88 0 0,18 18 16,17-18-16,0 35 15,1-17 1,34 17-16,1-17 16,35-1-16,-18 1 15,18 17-15,-18-35 16,18 18 0,-35 0-16,-18-1 0,18-17 15,-18 18-15</inkml:trace>
  <inkml:trace contextRef="#ctx0" brushRef="#br0" timeOffset="134152.3546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5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7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1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1">13176 12047 0,'0'18'16,"0"-36"-1,18 54-15,-18-19 0,18 1 0,34 0 16,-34-18-16,35 0 16,-35 0-1,17-18-15,-17 18 16,-1-18-16</inkml:trace>
  <inkml:trace contextRef="#ctx0" brushRef="#br0" timeOffset="140454.5815">13423 12047 0,'-35'36'16,"17"-19"-16,1 19 15,-1-19-15,18 1 16,-18-1-16,18 1 0,0 0 16,18-18-1</inkml:trace>
  <inkml:trace contextRef="#ctx0" brushRef="#br0" timeOffset="141309.5963">13970 11853 0,'18'0'31,"35"18"-16,-18-18-15,0 18 16,36-18-16,-36 0 16,0 0-16,1 0 0,-19 0 15,1 0-15,-1 0 16,-34 0-16</inkml:trace>
  <inkml:trace contextRef="#ctx0" brushRef="#br0" timeOffset="141972.3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09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8">15840 11377 0,'0'0'0,"0"-35"16,0 17-16,0 36 16,17 70-1,1-17-15,-18-1 16,18 18-16,-1 71 16,-17-88-16,18 70 15,0-88-15,-18 0 0,17-18 16,1 18-1,-18-36-15,17 1 16,-17-36 0,0 1-16</inkml:trace>
  <inkml:trace contextRef="#ctx0" brushRef="#br0" timeOffset="143267.2482">16122 11289 0,'18'70'15,"-36"-140"-15,36 176 0,-1 17 16,-17-70-16,18 18 0,0 87 16,-1-87-16,1 88 15,-1-106 1,1 52-16,0-52 15,-1 0-15,-17-35 16,0 0-16,-17-18 16</inkml:trace>
  <inkml:trace contextRef="#ctx0" brushRef="#br0" timeOffset="143891.7501">10037 11024 0,'0'0'0,"0"89"15,0-19-15,17 71 16,-17-53-16,0 71 16,0-71-16,18 53 15,-18-88-15,17 53 16,-17-71-16,18 36 15,0-71-15,-18 18 16,17-18-16,-17-18 16</inkml:trace>
  <inkml:trace contextRef="#ctx0" brushRef="#br0" timeOffset="144135.1676">10160 11113 0,'0'0'15,"18"123"-15,-18-52 0,17-1 0,-17 106 16,0-87 0,18-1-16,-18 0 0,18 53 15,-18-88-15,35 35 16,-35-52-16,0-1 15,17 0 1,-17-17-16</inkml:trace>
  <inkml:trace contextRef="#ctx0" brushRef="#br0" timeOffset="144930.5208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9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7">9631 13247 0,'0'17'15,"0"1"-15,0 70 16,17-35 0,1 88-16,-18-52 15,18 52-15,-18-71 16,17 54-16,1-71 15,-18 35-15,18-53 16,-18 0 0</inkml:trace>
  <inkml:trace contextRef="#ctx0" brushRef="#br0" timeOffset="161525.8933">9825 13353 0,'18'-18'0,"-36"36"0,36-18 16,-1 17 0,1 36-16,-1 0 0,1 18 15,-18 17-15,18 18 0,-18-18 16,17 0-16,1 53 15,-18-88-15,0 35 16,0-52-16,18-19 16</inkml:trace>
  <inkml:trace contextRef="#ctx0" brushRef="#br0" timeOffset="162042.8401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1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39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4">12347 14041 0,'0'0'0,"-17"17"16,17 1-16,-18-1 0,0 19 16,18-19-16,0 1 15,-17 0 1</inkml:trace>
  <inkml:trace contextRef="#ctx0" brushRef="#br0" timeOffset="164968.1431">12541 13388 0,'0'0'0,"0"-18"16,0 1-16,18-1 16,0 36 15,-1 70-16,-17-18-15,18 89 16,-1-53-16,-17-18 16,18-17-16,-18 17 15,35 18-15,-17-53 16,0 17-16,-1-52 16,-17 0-16,0-36 31</inkml:trace>
  <inkml:trace contextRef="#ctx0" brushRef="#br0" timeOffset="165173.4963">12788 13529 0,'0'0'16,"35"176"-16,-17-87 0,0 52 15,-1-71-15,19 18 16,-36-35-16,17-17 16,-17-19-16,0 1 15</inkml:trace>
  <inkml:trace contextRef="#ctx0" brushRef="#br0" timeOffset="165700.8903">13511 13794 0,'18'0'16,"-36"0"-16,54 0 16,34-18-16,-34 18 15,69-35-15,-34 35 16,-36-18-16,0 18 16,-17 0-1</inkml:trace>
  <inkml:trace contextRef="#ctx0" brushRef="#br0" timeOffset="165846.7021">13723 13653 0,'0'0'0,"0"35"0,18 18 16,-18 0-16,17-18 0,19 71 16,-19-71-16,19 36 15,-19-54-15,1 1 16</inkml:trace>
  <inkml:trace contextRef="#ctx0" brushRef="#br0" timeOffset="166482.1009">14975 13300 0,'-17'0'15,"17"53"1,0 52 0,0-52-16,17 18 0,1 88 15,0-106-15,-1 70 16,1-70-16,0 18 16,-18-54-16,0 18 15,0-17 1</inkml:trace>
  <inkml:trace contextRef="#ctx0" brushRef="#br0" timeOffset="166658.8141">15134 13406 0,'18'141'16,"-18"-53"-16,17 0 15,-17 0-15,18-17 0,17 52 16,-17-70-16,0 0 16,-18-18-16,17-17 0,-17 0 15</inkml:trace>
  <inkml:trace contextRef="#ctx0" brushRef="#br0" timeOffset="167265.6301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3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7">16387 13441 0,'17'53'16,"-17"-18"-16,18 89 16,-1-72-1,19 90-15,-36-72 16,35 36-16,-35-53 15,35 17-15,-35-34 16,18-1-16,0-17 16,-18-36-1,-18 0-15</inkml:trace>
  <inkml:trace contextRef="#ctx0" brushRef="#br0" timeOffset="168120.8498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4">8096 13864 0,'-17'0'16,"34"0"-1,1 0-15,17 0 16,0 18-16,18-18 15,0 0-15,0 17 0,0-17 16,0 18-16,0-18 0,0 18 0,-18-18 16,18 0-16,0 0 15,-35 0-15,-1-18 16</inkml:trace>
  <inkml:trace contextRef="#ctx0" brushRef="#br0" timeOffset="181117.3345">8573 13811 0,'-18'0'15,"36"0"-15,-1 18 16,36 0 0,-18-1-16,1-17 15,-1 18-15,0-18 0,36 17 16,-54 1-16,1 0 16,-18 17-16,-53 18 15,18-35-15,-53 34 16,52-16-16,-52-1 15</inkml:trace>
  <inkml:trace contextRef="#ctx0" brushRef="#br0" timeOffset="190966.1876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9">14693 16069 0,'18'0'31,"35"0"-16,-36-18-15,19 18 0,52-35 16,-53 35-16,0-18 16,1 1-16,-19 17 0,19 0 15,-19 0-15</inkml:trace>
  <inkml:trace contextRef="#ctx0" brushRef="#br0" timeOffset="191705.8486">14746 16193 0,'18'17'16,"-1"-17"-16,1 0 15,17 0-15,18-17 16,0-1-16,-18 18 0,18-18 16,-35 18-16,0 18 15</inkml:trace>
  <inkml:trace contextRef="#ctx0" brushRef="#br0" timeOffset="192368.3548">15857 15469 0,'0'18'16,"18"17"-16,-18 1 16,18 69-16,-1-52 15,1 106-15,-18-88 16,0 52 0,0-52-16,18 17 15,-18-53-15,17 18 16,1-53-16,-1 0 15,1 0-15</inkml:trace>
  <inkml:trace contextRef="#ctx0" brushRef="#br0" timeOffset="192734.1107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07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1">17498 15575 0,'70'-17'0,"-140"34"0,176-52 16,-71 35-16,53-35 15,-53 35-15,-17-18 16,17 18-16</inkml:trace>
  <inkml:trace contextRef="#ctx0" brushRef="#br0" timeOffset="196916.5269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1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9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7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6">22066 11906 0,'0'-17'0,"18"52"15,-18 71 1,18-18-16,-18 124 16,0-89-16,0 1 0,0-19 15,17 54-15,18-71 16,-35-52-16,18-19 16,-18 1-1</inkml:trace>
  <inkml:trace contextRef="#ctx0" brushRef="#br0" timeOffset="202132.0803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9">23195 12294 0,'0'0'16,"53"-17"-16,-35 17 0,35-18 16,-18 0-1,18 1-15,-36-1 16,19 0-16,-19 18 15,-17-17-15</inkml:trace>
  <inkml:trace contextRef="#ctx0" brushRef="#br0" timeOffset="202767.1907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5">23777 12100 0,'53'0'15,"-106"0"-15,194-17 16,-88-1-16,0 18 0,0-18 0,-18 18 16,18 0-1</inkml:trace>
  <inkml:trace contextRef="#ctx0" brushRef="#br0" timeOffset="204040.9523">25083 12823 0,'35'0'15,"18"0"-15,53-17 16,-36-1-16,54-17 16,-54 17-16,36-17 15</inkml:trace>
  <inkml:trace contextRef="#ctx0" brushRef="#br0" timeOffset="204557.4615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1">27040 12982 0,'0'0'16,"36"36"-16,-19-19 0,-17-34 31,-17-19-15,17 19-16,0-54 15,0 36-15,0-36 16,0 36-16,17-18 15,1 35-15,0 1 16,-1 17 0,1 17-1,-18 1-15</inkml:trace>
  <inkml:trace contextRef="#ctx0" brushRef="#br0" timeOffset="205543.8943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3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8">28822 13070 0,'18'18'15,"-36"-36"-15,36 54 0,-36-19 16,0-17-16</inkml:trace>
  <inkml:trace contextRef="#ctx0" brushRef="#br0" timeOffset="212126.7942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4">23566 14093 0,'17'0'78,"1"0"-62,-1-17-16,36 17 16,-35 0-1,17-18-15,-17 18 16,-18-17-16</inkml:trace>
  <inkml:trace contextRef="#ctx0" brushRef="#br0" timeOffset="213061.7115">23936 13794 0,'18'0'0,"-36"0"0,71-18 16,-18 18-16,0 0 15,1-18-15,-19 18 16,1-17-16</inkml:trace>
  <inkml:trace contextRef="#ctx0" brushRef="#br0" timeOffset="213312.0772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1">23072 14270 0,'-18'-18'16,"36"36"-16,-54-53 0,1 35 16,17 17-1,-52 19 1,52-1-16,-17 0 0,17 0 0,1 1 16,-1-1-16</inkml:trace>
  <inkml:trace contextRef="#ctx0" brushRef="#br0" timeOffset="242763.1506">22648 15752 0,'18'17'15,"-18"36"1,0 0-16,18 88 16,-1-70-16,-17 87 15,0-87-15,0 0 16,18 34-16,-18-52 15,18-17-15,-1-19 16,1-17-16</inkml:trace>
  <inkml:trace contextRef="#ctx0" brushRef="#br0" timeOffset="243081.4293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243560.3952">23689 15840 0,'0'0'16,"18"0"-16,17-18 16,-17 0-1,17 1-15,35 17 16,-52-18-16,0 18 0</inkml:trace>
  <inkml:trace contextRef="#ctx0" brushRef="#br0" timeOffset="243914.851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244464.1309">25224 16369 0,'17'18'0,"-34"-36"0,52 36 15,0-18-15,53 0 16,-17 0-16,-18 0 16,88 0-16,-88 0 15,53 17-15</inkml:trace>
  <inkml:trace contextRef="#ctx0" brushRef="#br0" timeOffset="245204.2362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245561.5444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245788.608">27675 16563 0,'18'0'16,"-18"-18"-16,18-17 16,-1 0-16,1-36 15,-18 36-15,0 0 16,18-1-1,-18 1-15,0 17 0,0-17 16,17 35-16,1 0 16,0 0-16,-1 35 15,1-35-15</inkml:trace>
  <inkml:trace contextRef="#ctx0" brushRef="#br0" timeOffset="246044.0049">27940 16616 0,'18'17'15,"-1"-17"1,1-35-16,-18 0 16,18 17-16,-1-35 15,-17 18-15,18-18 16,-1-17-1,1 52-15,-18 0 0,18 18 16,-1 0 0,1 36-16,-18-19 15,18 1-15,-18 0 0</inkml:trace>
  <inkml:trace contextRef="#ctx0" brushRef="#br0" timeOffset="246444.9166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246583.5512">28963 16492 0,'0'-17'15,"0"34"-15,-18-52 0</inkml:trace>
  <inkml:trace contextRef="#ctx0" brushRef="#br0" timeOffset="247006.6723">28240 16210 0,'0'0'15,"0"-17"-15,-18 17 0,18 17 32,18 18-17,-18 1-15,0-19 0,18 36 16,-1-35-1,1 0-15,-1-1 16,1-17-16</inkml:trace>
  <inkml:trace contextRef="#ctx0" brushRef="#br0" timeOffset="247149.5999">28399 16210 0,'0'53'15,"0"-35"1,0 17-16,0-17 0,17 35 16,1-36-16</inkml:trace>
  <inkml:trace contextRef="#ctx0" brushRef="#br0" timeOffset="254324.6608">21167 16369 0,'-18'0'15,"18"-18"-15,18 18 16,17-17-1,0 17-15,71-18 16,-53 18-16,70-18 16,-70 1-1,53 17-15,-53-18 16,0 18-16,-35 0 16</inkml:trace>
  <inkml:trace contextRef="#ctx0" brushRef="#br0" timeOffset="254558.2936">21625 16122 0,'0'0'0,"36"-18"16,-1 18-16,53-17 15,-53 17-15,54 0 16,-54 0-16,0 17 15,-17 19-15,-1-19 0,-17 19 16,-17-1-16,-1 18 0,-52 17 16,34-34-16,-34 34 15,17-35 1,0 1-16</inkml:trace>
  <inkml:trace contextRef="#ctx0" brushRef="#br0" timeOffset="268705.7178">12577 10336 0,'0'18'62,"-18"0"-62,18-1 16,0 36-16,0-35 15,18 0-15,-18 17 0,17-18 16,1 19 0,-18-19-16,35 1 15,-17 0-15,-1-18 16,1-18 0,-18 0-16,0 1 15</inkml:trace>
  <inkml:trace contextRef="#ctx0" brushRef="#br0" timeOffset="268878.9387">12488 10019 0,'36'-18'15,"-19"1"-15,1 17 0,17-18 16</inkml:trace>
  <inkml:trace contextRef="#ctx0" brushRef="#br0" timeOffset="271742.6895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272804.5784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286725.6392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305782.9175">30092 16351 0,'18'0'15,"35"-17"1,-1 17-16,90-18 16,-54 18-16,18-18 15,-18 18-15,18 0 0,70 0 16,-88 0-1,36 0-15,-89 0 0,0 0 16,0 18 0,-52-18-16,-1-18 15</inkml:trace>
  <inkml:trace contextRef="#ctx0" brushRef="#br0" timeOffset="306177.6276">30339 15998 0,'0'-17'16,"-18"17"15,-52 35-15,17 0-16,-53 18 15,71-35-15,-54 35 16,54-35-16,0 17 15,35-18-15,0 1 16,18 17-16,17-17 0,71 35 16,-53-18-16,88 36 15,-71-36-15,54 36 16</inkml:trace>
  <inkml:trace contextRef="#ctx0" brushRef="#br0" timeOffset="313574.4277">30092 12753 0,'18'0'15,"-1"0"1,-17 18-16,36-18 15,16 17-15,1 1 0,36-18 16,16 0-16,1 0 0,159 0 16,-142 0-1,1 17-15,-1-17 0,-17 0 0,53 18 16,-106-18 0,-18 18-16,-17-18 15</inkml:trace>
  <inkml:trace contextRef="#ctx0" brushRef="#br0" timeOffset="313959.0157">30568 12506 0,'0'-18'16,"-17"18"-16,-54 0 15,18 0-15,-70 36 16,52-19-16,18 1 15,-17 0-15,17 17 16,-36 18-16,72-18 16,-1 18-16,18 0 15,53 17-15,-18-34 16,89 70-16,-71-54 16,88 54-1,-88-53-15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8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5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7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09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09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7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59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4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4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8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9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4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2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003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8">24059 4516 0,'36'-18'0,"-1"18"16,18 0-16,-18 0 16,36 0-16,-36 0 15,0 0-15,-70-18 31</inkml:trace>
  <inkml:trace contextRef="#ctx0" brushRef="#br0" timeOffset="2829.9722">24148 4639 0,'0'0'15,"17"88"-15,1-35 0,-18 35 16,18-52-16,-1 52 15,1-53-15,-1 0 16,1 1-16,17-19 16,-17-17-16,0 0 15,-1 0 1</inkml:trace>
  <inkml:trace contextRef="#ctx0" brushRef="#br0" timeOffset="2979.4109">24500 4957 0,'0'0'16,"0"70"-16,0-52 0,18-1 15,0 36 1,-1-35-16,1-18 16</inkml:trace>
  <inkml:trace contextRef="#ctx0" brushRef="#br0" timeOffset="3142.2324">24571 4621 0,'18'0'16,"-1"0"-16,1 0 15,0 0-15,-1 0 16,1 0-16,-1-17 0</inkml:trace>
  <inkml:trace contextRef="#ctx0" brushRef="#br0" timeOffset="3452.6947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8">24589 4639 0,'17'-18'16,"-34"18"31,-1 0-31,0 0-1,18 18 1,-17 0-1,34-18 1,-17 17-16,18-17 16,0 0-1,-18-17-15,17-1 16,-34 18 0,-1-18-1,0 18-15,1 0 0,-19 0 16,19 0-16,17 18 0,-18-18 15,18 18-15</inkml:trace>
  <inkml:trace contextRef="#ctx0" brushRef="#br0" timeOffset="8269.183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1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7">22066 5786 0,'-17'0'0,"34"0"31,1 0-16,52-18 1,1 18-16,88-18 16,-36 1-16,142-19 15,-124 19-15,176-36 16,-158 35-16,176-35 16,-194 36-16,124-19 15,-177 19-15,-35-1 16</inkml:trace>
  <inkml:trace contextRef="#ctx0" brushRef="#br0" timeOffset="16354.5178">28222 5256 0,'18'0'15,"0"-17"1,70-1-16,88 0 16,-88 1-16,124-18 15,-89 35-15,-17-18 16,-18 0-16,1 18 0,-36-17 16</inkml:trace>
  <inkml:trace contextRef="#ctx0" brushRef="#br0" timeOffset="36287.0073">29281 4269 0,'0'-18'16,"52"0"0,-16 18-16,34-17 15,-34-1-15,-1 0 16,-17 18-16,17-17 15</inkml:trace>
  <inkml:trace contextRef="#ctx0" brushRef="#br0" timeOffset="36437.5732">29369 4410 0,'0'88'15,"0"-176"-15,0 229 0,17-106 16,54 36-16,-36-54 15,18 1-15,0 0 0,18-1 16,-1-17 0,-35-17-16</inkml:trace>
  <inkml:trace contextRef="#ctx0" brushRef="#br0" timeOffset="36581.6696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9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29">29774 4516 0,'0'-18'16,"0"36"0,18 17-16,-18 0 15,35 18-15,-35-18 16,36 18-16,-19-35 16,1 17-1,0-17-15</inkml:trace>
  <inkml:trace contextRef="#ctx0" brushRef="#br0" timeOffset="37554.2308">29792 4463 0</inkml:trace>
  <inkml:trace contextRef="#ctx0" brushRef="#br0" timeOffset="40846.9875">23407 6033 0,'0'17'0,"17"18"15,1 1 1,35 70-16,-18-54 15,-17 1-15,17 18 0,0-18 16,-17 0-16,17 35 16,-17-53-16,0 18 15,-18-35 1,0-1-16,-18-17 0</inkml:trace>
  <inkml:trace contextRef="#ctx0" brushRef="#br0" timeOffset="41179.7272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07">28663 5592 0,'18'0'0,"-1"0"15,1 52 1,0-16-16,-1 34 15,1-17-15,35 35 16,-35-35 0,17 0-16,0 18 15,0-36-15,1 18 16,-19-18-16,-17-17 16,-17-18-16,-1 0 15</inkml:trace>
  <inkml:trace contextRef="#ctx0" brushRef="#br0" timeOffset="42382.1665">28522 5874 0,'18'-53'15,"-1"35"-15,19-52 16,-1 34-16,-17 1 15,-1-18-15,1 18 0,17-18 16,-35 18 0,18-1-16,-1 19 15,1 17-15,0 17 16,52 19 0,-17-1-16,-18-17 0,71 35 15,-53-36-15,0 1 16</inkml:trace>
  <inkml:trace contextRef="#ctx0" brushRef="#br0" timeOffset="47404.4079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08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7">7902 8361 0,'18'-18'0,"0"18"15,-1-17-15,18 17 16,1 0 0,-1 0-16,-17-18 0,-1 18 15,1 0-15,0 0 16</inkml:trace>
  <inkml:trace contextRef="#ctx0" brushRef="#br0" timeOffset="51813.3016">7938 8326 0,'17'17'16,"-17"1"-16,0-1 15,18 36-15,-18-17 16,0-19-16,17 36 16,-17-17-16,36-1 15,-19-35-15,1 17 16,0-17-16,-18 18 0,17-18 15,1 0-15,0 18 0,-1-18 16,1 0 0</inkml:trace>
  <inkml:trace contextRef="#ctx0" brushRef="#br0" timeOffset="52303.6145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005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2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7">11836 8308 0,'17'0'31,"54"-18"-15,-53 18-16,34 0 15,-16 0-15,-19 0 16,-34-17-1</inkml:trace>
  <inkml:trace contextRef="#ctx0" brushRef="#br0" timeOffset="57569.6366">11871 8273 0,'0'0'16,"0"35"-16,18 18 15,-1 0-15,1-18 16,0 36-16,-1-54 15,-17 36-15,0-35 16,18 17 0,-18-17-16</inkml:trace>
  <inkml:trace contextRef="#ctx0" brushRef="#br0" timeOffset="58003.9908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6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4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5">8273 9278 0,'17'18'32,"19"-1"-17,-1 1-15,-18 0 16,72-1-16,-54-17 16,53 18-1,-53-18-15,18 0 16,-35 0-16,17 0 15,-17 0-15</inkml:trace>
  <inkml:trace contextRef="#ctx0" brushRef="#br0" timeOffset="63158.5137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9">12083 9208 0,'17'0'0,"1"0"15,35 0 1,-36 17-16,19-17 16,52 0-16,-53 18 15,36-18-15,-54 0 16,19 0-16,-19 0 15,-17-18-15,-17 18 16</inkml:trace>
  <inkml:trace contextRef="#ctx0" brushRef="#br0" timeOffset="64055.2289">12047 9278 0,'0'-18'31,"0"-17"-31,18 18 16,-18-19-16,0 19 0,0-1 15,0-17-15,0 17 16,-18-17-16,18 17 0,0 0 31,18 18-31,17 0 16,1 0-16,-19 0 15,18 18-15,54-18 16,-54 0-16,0 0 0</inkml:trace>
  <inkml:trace contextRef="#ctx0" brushRef="#br0" timeOffset="67489.0998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1">25841 4921 0,'18'-17'31,"17"17"-31,35-18 16,1 18-16,70-18 16,-70 1-16,123 17 15,-106-18-15,88 18 16,-123-18-16,53 18 15,-88 0-15,35-17 16,-53-1 0</inkml:trace>
  <inkml:trace contextRef="#ctx0" brushRef="#br0" timeOffset="79163.5989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4">25912 4780 0,'0'-17'16,"-36"17"-16,-34 0 15,17 17-15,18-17 16,-18 18-16,-36 35 16,72-36-16,-19 1 15,36 17-15,18 1 16,0-1-16,52 18 0,-17-36 16,53 19-1,-53-36-15,0 17 0</inkml:trace>
  <inkml:trace contextRef="#ctx0" brushRef="#br0" timeOffset="85063.8244">10513 9560 0,'-18'-17'16,"1"-1"0,34 18-16,1 0 15,17 0-15,71 18 16,-36-18-16,89 0 16,-71 17-16,18-17 15,0-17-15,0 17 0,123-18 16,-141 0-16,71-17 15,-106 35-15,0-18 16,-35 1-16,-1 17 0,-34 0 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9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04">17745 10125 0,'35'0'16,"0"0"-16,1 17 16,52 36-16,-35 0 15,-18-18-15,0 18 0,-17 0 16,0-17-16,-1 17 16,-17-18-16,-17 18 0,-1-18 15,-17 36-15,17-54 16,0 1-16,1-1 0,-1-34 15</inkml:trace>
  <inkml:trace contextRef="#ctx0" brushRef="#br0" timeOffset="900.0231">18344 10301 0,'0'0'16,"71"0"-16,-53 0 0,17-18 15,-17 18 1,-18 18-16</inkml:trace>
  <inkml:trace contextRef="#ctx0" brushRef="#br0" timeOffset="1001.8019">18415 10478 0,'35'17'0,"-70"-34"0,88 34 16,-35-17-16,34-17 15,-34 17-15</inkml:trace>
  <inkml:trace contextRef="#ctx0" brushRef="#br0" timeOffset="1790.9212">19491 9825 0,'0'18'15,"0"34"1,18-34-16,-18 17 0,17 36 15,1-36-15,0 18 16,-18-18 0,17 18-16,-17-35 15</inkml:trace>
  <inkml:trace contextRef="#ctx0" brushRef="#br0" timeOffset="1945.7546">19279 10248 0,'53'0'0,"-17"-17"16,69 17 0,-34-18-16,70-17 15,-70 17-15,-1 0 0,-35 18 0,18 0 16</inkml:trace>
  <inkml:trace contextRef="#ctx0" brushRef="#br0" timeOffset="2352.5574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7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9">20726 10795 0,'17'18'16,"-34"-36"-16,34 53 0,-17-17 15,0 0-15,0-1 16,0 1-16,0-1 0</inkml:trace>
  <inkml:trace contextRef="#ctx0" brushRef="#br0" timeOffset="3077.0227">20743 10724 0,'-17'0'0,"34"0"16,-17-17 0</inkml:trace>
  <inkml:trace contextRef="#ctx0" brushRef="#br0" timeOffset="3649.2187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4">22013 9895 0,'0'18'16,"-17"17"-16,-1 1 0,0 69 16,1-52-16,17 71 15,0-71 1,0 0-16,17-18 0,1 18 16,0-18-16,-1-17 15,19-1-15,-1-17 0,0 0 16,-17 0-16</inkml:trace>
  <inkml:trace contextRef="#ctx0" brushRef="#br0" timeOffset="4170.7472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6">22225 10107 0,'0'0'0,"-18"0"0,18-18 15,18 1-15,0-18 16,-1 17-16,19-17 16,-19 17-16,1 0 15,-18 36 16,17 17-15,-17-17-16,18 0 16,0-1-1,-1 1-15,1-18 0</inkml:trace>
  <inkml:trace contextRef="#ctx0" brushRef="#br0" timeOffset="4732.5267">22560 9860 0,'-17'0'16,"-1"53"-16,0-18 15,18 1-15,-17 52 16,34-53-16,19 18 16,-19-18-16,18-17 0,-17-18 15,35 0-15,-35 0 16</inkml:trace>
  <inkml:trace contextRef="#ctx0" brushRef="#br0" timeOffset="4861.3564">22701 10072 0,'0'0'0,"18"35"0,-18-17 16,18 17-16,-1-17 15,1-18-15,-1 17 16</inkml:trace>
  <inkml:trace contextRef="#ctx0" brushRef="#br0" timeOffset="4949.1127">22807 9984 0</inkml:trace>
  <inkml:trace contextRef="#ctx0" brushRef="#br0" timeOffset="5138.2917">22878 9878 0,'0'0'16,"17"-18"-16,1 18 0,17 0 16,-17 0-16,-1 53 15,1-35-15,-18 52 16,0-34-16,0 34 15,-18-35 1,1 1-16</inkml:trace>
  <inkml:trace contextRef="#ctx0" brushRef="#br0" timeOffset="5367.9887">23195 10478 0,'-17'35'0,"34"-70"0,-52 87 16,17-34-16,1 0 0,-1 17 15,0-17-15,18-1 16,-17 1-16,-1 0 0,18-1 15</inkml:trace>
  <inkml:trace contextRef="#ctx0" brushRef="#br0" timeOffset="5857.0581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6">23689 9931 0,'0'17'15,"0"36"1,0-35-16,0 17 0,18 18 15,-1-18 1,1-17-16,17 17 16,-17-17-16,17-18 15,-17 0-15,17-18 16,-35 1-16,0-19 16</inkml:trace>
  <inkml:trace contextRef="#ctx0" brushRef="#br0" timeOffset="6167.5628">23901 10089 0,'17'36'16,"1"-19"0</inkml:trace>
  <inkml:trace contextRef="#ctx0" brushRef="#br0" timeOffset="6295.6291">23971 9966 0,'0'0'0,"0"-18"0</inkml:trace>
  <inkml:trace contextRef="#ctx0" brushRef="#br0" timeOffset="6585.8565">24130 9860 0,'18'0'15,"-18"18"1,17-1-16,-17 1 0,18 0 15,-18-1-15,0 1 0,18 17 16,-18 18 0,0-35-16,17 35 15,-17-36-15,0 1 16,0 0-16,0-1 0,0 1 16,0 0-16,-17-18 0</inkml:trace>
  <inkml:trace contextRef="#ctx0" brushRef="#br0" timeOffset="7758.2825">24359 9737 0,'0'17'16,"18"19"-16,0-1 0,-1 18 0,36 70 15,-18-52-15,1 70 16,-19-71 0,1 72-16,-18-72 15,-18-17-15,1-18 0,-19 18 16,19-17-16,-1-19 0,1 1 15,17-1-15</inkml:trace>
  <inkml:trace contextRef="#ctx0" brushRef="#br0" timeOffset="7919.6314">24906 10319 0,'53'0'15,"-106"0"-15,141 0 0,-70 0 16,0-18-16,17 18 0,0-18 16,-35 1-16,18-1 15</inkml:trace>
  <inkml:trace contextRef="#ctx0" brushRef="#br0" timeOffset="8040.9891">25030 10213 0,'0'88'0,"0"-176"15,0 247-15,35-53 0,-17-54 16,17 37 0,0-54-16,-17-17 15,17-1-15</inkml:trace>
  <inkml:trace contextRef="#ctx0" brushRef="#br0" timeOffset="8458.8936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4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7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8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2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4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2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6">29722 9931 0,'0'0'16,"17"-18"-16,1 18 0,17-18 15,-17 18-15,35 0 16,-36 0 0,-34 18-1,-1 0 1,-17 17-16,35-17 15,-36 17-15,36 0 16,0-17-16,0-1 0,18 19 16,-18-19-16,18 1 0,-1 0 15</inkml:trace>
  <inkml:trace contextRef="#ctx0" brushRef="#br0" timeOffset="12970.0132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2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9">30586 9825 0,'17'88'16,"-17"-35"-16,18 18 0,0 87 15,-1-87-15,1 70 16,-18-70-16,18 34 16,-18-69-16,0-1 15,0 0-15,0-17 16,17-1-16,-17-34 15,0-1-15</inkml:trace>
  <inkml:trace contextRef="#ctx0" brushRef="#br0" timeOffset="13841.995">30815 9966 0,'0'71'15,"0"-142"-15,0 194 0,18 1 16,-1-71-16,1 17 0,17 72 16,-17-90-16,0 1 15,-18 0-15,17 0 0,1 18 16,-18-54-16,0 19 16,-18-36-1</inkml:trace>
  <inkml:trace contextRef="#ctx0" brushRef="#br0" timeOffset="14070.1832">31080 10654 0,'0'0'0,"-18"35"0,18 0 15,0 1-15,0 17 16,0-18-16,18 0 16,-18-17-16,0-36 31,0-17-15</inkml:trace>
  <inkml:trace contextRef="#ctx0" brushRef="#br0" timeOffset="14315.1906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5">16545 11042 0,'18'0'15,"52"0"1,-17-18 0,71 1-16,-54 17 15,72-18-15,-90 18 16</inkml:trace>
  <inkml:trace contextRef="#ctx0" brushRef="#br0" timeOffset="31498.0051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07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5">19050 11994 0,'18'0'31,"35"0"-31,-36 0 0,36 0 16,-35 0 0,-1 0-16,1 0 0</inkml:trace>
  <inkml:trace contextRef="#ctx0" brushRef="#br0" timeOffset="32500.6384">19156 12100 0,'17'18'16,"-34"-36"-16,52 54 0,36-36 15,-36 17-15</inkml:trace>
  <inkml:trace contextRef="#ctx0" brushRef="#br0" timeOffset="32949.668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09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6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3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49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9">25718 12330 0,'0'0'0,"0"-18"32,17-17-32,1-1 15,-1-17 1,1 18-16,-18 18 0,0-1 0,0 0 15,18 18-15,-18-17 16,17 34 0,1 1-1,-18 0-15,18-1 0</inkml:trace>
  <inkml:trace contextRef="#ctx0" brushRef="#br0" timeOffset="36599.7472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6">26441 12330 0,'0'0'0,"17"0"0,1 0 16,0 17-1,-1-17 1</inkml:trace>
  <inkml:trace contextRef="#ctx0" brushRef="#br0" timeOffset="37766.6634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3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04">15910 13741 0,'0'0'0,"0"-18"0,18 18 15,35-18 1,-18 18-16,36-17 15,-18 17-15,70-18 16,-70 1-16,53-1 16,-53 0-16,17 18 15,-52-17-15,0 17 16</inkml:trace>
  <inkml:trace contextRef="#ctx0" brushRef="#br0" timeOffset="80898.5783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7">20108 13670 0,'0'159'0,"18"-71"15,-18 88-15,18-105 16,-18-18-16,17 0 0,19 35 15,-19-70 1</inkml:trace>
  <inkml:trace contextRef="#ctx0" brushRef="#br0" timeOffset="134475.6864">20267 13988 0,'-70'53'16,"34"-36"-16,142-87 0,-229 158 0,87-53 15,36-17-15,18 17 16,0 0-16,52-17 16,-35 0-16,54-1 15,-54-17-15</inkml:trace>
  <inkml:trace contextRef="#ctx0" brushRef="#br0" timeOffset="134815.3783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4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6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7">21590 14252 0,'18'0'15,"-1"0"-15,1 0 16,0 0-16,17 0 16</inkml:trace>
  <inkml:trace contextRef="#ctx0" brushRef="#br0" timeOffset="136205.803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3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8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01">23407 13988 0,'0'0'0,"53"-18"16,-18 18-16,18 0 16,-35 0-16,17 18 15</inkml:trace>
  <inkml:trace contextRef="#ctx0" brushRef="#br0" timeOffset="137301.0309">23530 14111 0,'53'0'16,"-106"0"-16,141 0 0,-52 0 15,-19 0-15,19 0 16</inkml:trace>
  <inkml:trace contextRef="#ctx0" brushRef="#br0" timeOffset="137584.6281">23989 13705 0,'0'0'0,"0"71"15,0-36-15,0 18 0,18 53 16,-18-53 0,17 0-16,1 53 15,-18-71-15,17 36 16,-17-54-16,0 1 0,18-18 16</inkml:trace>
  <inkml:trace contextRef="#ctx0" brushRef="#br0" timeOffset="137749.7047">24306 14076 0,'0'17'15,"0"-34"-15,18 52 0,-18-17 16,18-1-1</inkml:trace>
  <inkml:trace contextRef="#ctx0" brushRef="#br0" timeOffset="138039.8966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3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9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05">6720 17903 0,'0'18'16,"0"0"-1,0 17 1,0-17-16,0 17 16,-17-17-16,17 17 15,-18-17-15</inkml:trace>
  <inkml:trace contextRef="#ctx0" brushRef="#br0" timeOffset="194691.9492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3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1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8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7">5980 18380 0,'17'-18'15,"36"18"1,-18 0-16,18 18 16,18-18-16,-18 17 15,35 1-15,-17-18 0,123 35 16,-89-35-16,142 18 16,-141-18-16,124 18 15,-125-18-15,54 0 16,-88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8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69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09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7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4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4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4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7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1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8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3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6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4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7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4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8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4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3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3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1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">14623 3969 0,'-18'0'16,"18"17"15,18-17-15,17 18-16,18-18 0,35 18 15,-35-18-15,18 0 0,34-18 16,-52 18-16,0-18 16,-35 1-16,-18-1 15,0 0-15,0 1 16,-35-36-16</inkml:trace>
  <inkml:trace contextRef="#ctx0" brushRef="#br1" timeOffset="195257.4693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06:51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 7179 0,'36'0'15,"52"0"1,-35 0-16,17 0 16,19-18-16,34-17 15,-52 17-15,-1 1 16,-35 17-16,-17-18 16,-36 18-16,18 18 0,-52-1 15,16 19-15,1 17 16,17 0-1,1-18-15,17 18 0,17 17 16,19 36-16,-19-35 16,54 17-16,-54-35 15,1-18-15,0 0 0,-1-17 16,-17 17 0,-17-17-16,-36 0 15,0-18-15,18 0 16,-18 0-16,-53 0 0,53-18 15,18 18-15,-18-18 16,35 36-16,18 0 16</inkml:trace>
  <inkml:trace contextRef="#ctx0" brushRef="#br0" timeOffset="372.6614">3457 7038 0,'0'0'0,"-17"0"15,-1 70-15,-17 36 16,17-35-16,0 70 16,1-53-16,17 36 15,17-71-15,1-1 16,0-16-16,17 17 15,18-18-15,-18-17 16,0-18-16,-17 0 16</inkml:trace>
  <inkml:trace contextRef="#ctx0" brushRef="#br0" timeOffset="1307.3135">3863 7461 0,'-18'-17'15,"18"-1"-15,0 36 32,-17 52-17,17-17-15,0-18 0,17 1 16,1 34-16,0-35 15,34 1-15,-34-19 16,35-17-16,-35 0 16,17-17-16,-35-1 15,18-17 1,-18 17-16,0 1 16,0 34-16,0 1 15,17-18-15,1 17 16,17-17-1,-17 0-15,17 0 16,-17-17-16,-1 17 0,-17-18 16,0-35-16,0 36 15,-17-19-15,-1 19 16,0-1-16,1 18 16</inkml:trace>
  <inkml:trace contextRef="#ctx0" brushRef="#br0" timeOffset="1491.1427">4498 7832 0,'-18'35'0,"36"-70"0,-36 88 15,1-53-15,-1 35 16,0-35-16,18 35 15,0-17-15</inkml:trace>
  <inkml:trace contextRef="#ctx0" brushRef="#br0" timeOffset="1863.3141">4692 7020 0,'0'71'16,"0"-18"-16,0 0 15,0 17-15,0 71 16,0-70-16,0 52 16,0-70-16,0-17 15,18-19-15,-18 1 0,0-1 16,17-17-16,1-17 0,17-36 15,-17 35 1,35 1-16,-36 17 16,54 0-16,-53 35 15,34 0-15,-34-17 16,-18 35 0,0-36-16,-18 1 15,-34 0-15,34-18 16,-35 0-1,35 0-15,1-18 0,-1-17 16,18 17-16</inkml:trace>
  <inkml:trace contextRef="#ctx0" brushRef="#br0" timeOffset="2091.7407">5045 6879 0,'0'0'16,"53"18"-16,-36-1 0,71 72 16,-52-19-16,52 71 15,-53-52-15,-17-19 16,0 18-16,-18-17 16,0 70-16,-18-88 15,-35 35-15,18-35 16,-36 0-16,36-18 15</inkml:trace>
  <inkml:trace contextRef="#ctx0" brushRef="#br0" timeOffset="3242.2486">6015 7250 0,'0'-18'31,"18"18"-31,-1 0 0,18 0 15,1 0-15,-1 0 16,-17 0-16</inkml:trace>
  <inkml:trace contextRef="#ctx0" brushRef="#br0" timeOffset="3359.3915">6033 7408 0,'17'18'0,"1"-18"16,52 0-16,-34-18 15,69 1 1,-52-1-16</inkml:trace>
  <inkml:trace contextRef="#ctx0" brushRef="#br0" timeOffset="3620.0961">7003 6720 0,'0'0'16,"0"18"-16,0 53 16,0-36-16,17 18 15,1 0-15,0 0 0,-1 0 16,1-1-16,17 37 15,-35-54-15,18 0 0,-18 1 16,-18-19-16,0 18 16</inkml:trace>
  <inkml:trace contextRef="#ctx0" brushRef="#br0" timeOffset="3770.9137">6879 7373 0,'18'0'0,"52"18"16,-17-18-16,0 0 0,0 0 15,88-18-15,-70 0 16,70-17-16,-88 35 16,17-17-16</inkml:trace>
  <inkml:trace contextRef="#ctx0" brushRef="#br0" timeOffset="4187.9986">7108 7761 0,'18'71'15,"0"-54"-15,-1 1 16,-17 0-16,0-1 0,18-17 16,-18-17-1,0-36 1,0 17-16,0-17 15,0 36-15,0-1 0,18 18 16,-1 18 0,19-1-1,-19 1-15,1 0 0,35-1 16,-36 1-16,1-18 16,17 0-16,-35-18 15,18 1-15,-18-19 16,18 19-1,-1 34 1,19 1 0,-19 17-16,36 1 15,-35-19-15,-1 19 16,1-19-16,0 1 16,-36-18-1</inkml:trace>
  <inkml:trace contextRef="#ctx0" brushRef="#br0" timeOffset="4777.6686">9013 6773 0,'36'-17'16,"-72"34"-16,54-52 15,-124 53 1,36-18-16,-107 53 16,72-18-16,-72 35 15,124-34-15,0-1 0,18 0 16,35 1-1,53-1-15,0-18 16,70 1-16,-70 0 16,35-1-16,-70 1 15,0 0-15,-18 35 16,-18-36-16,-35 36 16,18-18-16,-18 1 15,35-1-15,18-17 16,18-1-16,53 1 15,-19 0-15,72-36 16,-71 18-16,17-18 16,-34 18-16,-1 0 0,-35 18 15,-18-18 1</inkml:trace>
  <inkml:trace contextRef="#ctx0" brushRef="#br0" timeOffset="4967.9474">8449 7990 0,'18'53'16,"-36"-106"-16,36 124 0,-1-18 15,-17-35-15,0-1 0,18-17 16,-18-17-1</inkml:trace>
  <inkml:trace contextRef="#ctx0" brushRef="#br0" timeOffset="5113.1003">8431 7761 0,'0'0'0,"36"0"16,-19 0-16,1 0 0,0 0 15,17 0 1,-17 0-16</inkml:trace>
  <inkml:trace contextRef="#ctx0" brushRef="#br0" timeOffset="5288.5499">8625 7849 0,'36'0'16,"-72"0"-16,89 0 0,-35 0 15,0 0-15,-1 0 0,19 0 16,-19 0-16,-34 0 31,-19 18-15,19 0-16,17-1 16</inkml:trace>
  <inkml:trace contextRef="#ctx0" brushRef="#br0" timeOffset="5361.6902">8696 7955 0,'35'18'16,"-17"-18"-16,17 17 15,-17-17-15,17 0 0,36-35 16,-54 18-16</inkml:trace>
  <inkml:trace contextRef="#ctx0" brushRef="#br0" timeOffset="5680.0614">9190 7885 0,'0'0'16,"18"35"-16,-18-17 0,0-1 15,17 1-15,-17-1 0,0 1 16,18 0-16,-18-1 16,0 1-16</inkml:trace>
  <inkml:trace contextRef="#ctx0" brushRef="#br0" timeOffset="6321.8035">8431 6315 0,'0'35'0,"0"-17"16,18 35-16,-18-36 15,18 18 1,-18-52 15,0-36-15,17 18-16,-17 17 0,18-17 15,-18 17-15,18 18 16,-1 0-16,1 18 16,-18-1-16,35 19 15,-17-36 1,-1 17-16,1-17 15,0-35 1,-1 17-16,1 1 16,-18-1-16,18 18 15,-18 18 1,17-1-16,-17 19 0,18-19 16,17 36-1,-17-18-15,35-17 16</inkml:trace>
  <inkml:trace contextRef="#ctx0" brushRef="#br0" timeOffset="6974.3201">9560 7197 0,'18'0'16,"52"-36"-16,-34 19 16,17-36-16,-18 18 0,18-18 15,0-53 1,-18 35-16,-17 1 0,-18 17 0,0-35 15,0 52 1,-36 19-16,19 52 16,-1 53-1,18-17-15,0 17 0,0-18 16,18 19-16,-1 69 16,-17-87-16,0 52 15,0-70-15,-17 0 16,17-17-16,-18-19 0,1 1 15,-1-18-15,-17 0 0,17 0 16,0 0-16,18-18 16,-17-17-16,17 17 0,17-17 15,19 17-15,34 1 16,-17 34-16,35 1 16,-35 17-16,18 1 15,-36-36-15,-17 17 16,-1 1-1,1-18-15</inkml:trace>
  <inkml:trace contextRef="#ctx0" brushRef="#br0" timeOffset="7806.7675">10689 6438 0,'-17'0'16,"-19"53"-1,36-18-15,-17 36 0,17 70 16,0-70-16,17 87 16,1-69-16,0-19 15,34 54-15,-16-89 16,34 53-16,-34-70 16,-1-1-1,0-17-15</inkml:trace>
  <inkml:trace contextRef="#ctx0" brushRef="#br0" timeOffset="8174.9526">11060 7056 0,'-18'70'0,"36"-140"0,-36 175 16,0-69-16,36 52 15,0-53-15,-1-17 0,19 17 16,34-17-1,-35-18-15,1-18 0,-1 18 16,-17-35-16,17-18 16,-35 18-16,0-18 15,0 35-15,-18 18 16,18 71 0,0-18-16,18 70 15,-1-70-15,1 17 16,0-17-16,-1 36 15,1-37-15,0 1 16,-18-35-16,-18-18 16,-35-18-1,35 1-15,-17-19 0,-18-52 16,18 53-16,17-36 16,-17 19-16</inkml:trace>
  <inkml:trace contextRef="#ctx0" brushRef="#br0" timeOffset="8474.8712">11077 6756 0,'0'0'15,"-17"-18"-15,34 0 0,1-17 16,0 0-16,-18 17 15,17 1-15,1-19 0,17-17 16,-35 36-16,18-1 16,-1 0-16,1 36 31,0 35-31,-1-18 16,19 36-16,-36-53 15,35 17-15,-18-18 0,19 19 16,-19-36-1,19 17-15</inkml:trace>
  <inkml:trace contextRef="#ctx0" brushRef="#br0" timeOffset="8703.8954">11553 6403 0,'0'0'0,"-17"53"16,17-18-16,-18 53 16,18-52-16,18 52 15,-1-53-15,19 36 16,-1-54-16,0 1 16,1 0-16,-1-36 15,-17 0-15,-18 1 16</inkml:trace>
  <inkml:trace contextRef="#ctx0" brushRef="#br0" timeOffset="8841.819">11800 6720 0,'0'0'16,"0"53"-16,18-17 0,0-19 15,17 19-15,-17-36 16,-1 0-16,1 0 0</inkml:trace>
  <inkml:trace contextRef="#ctx0" brushRef="#br0" timeOffset="8959.6389">11836 6579 0,'0'18'15,"17"0"1,1-18-16</inkml:trace>
  <inkml:trace contextRef="#ctx0" brushRef="#br0" timeOffset="9153.5294">11924 6421 0,'18'17'16,"-1"1"-16,18 35 15,-17-18-15,0-17 0,17 35 16,-35-18 0,18 0-16,-18-17 0,0 35 15,-18-18-15,18-17 16</inkml:trace>
  <inkml:trace contextRef="#ctx0" brushRef="#br0" timeOffset="9588.2722">12347 7426 0,'0'0'15,"0"35"-15,0-17 0,-17 0 16,-1 34-16,0-16 16,1-19-16,-1 19 15,0-19-15,1 1 0,-1 17 16</inkml:trace>
  <inkml:trace contextRef="#ctx0" brushRef="#br0" timeOffset="10166.6692">12718 7144 0,'0'17'16,"0"54"-1,0-36-15,0 18 16,0-18-16,0 1 0,35 17 16,-17-36-1,17 1-15,0-18 16,18-35-16,-18 17 15,1-53-15,-19 54 16,1-36-16,-18 35 16,0 1-1,0 34-15,0 71 16,0 18 0,18-53-16,-1 53 15,-17-53-15,0 35 16,0-70-16,-17 17 15,-1-35-15,-35 0 16,35-18-16,-52-17 16,34 0-16,19 0 15,-36-36-15,18-35 16,17 53-16</inkml:trace>
  <inkml:trace contextRef="#ctx0" brushRef="#br0" timeOffset="10404.7359">13088 6509 0,'-18'0'16,"18"17"-16,0 54 15,0 17 1,0-35-16,18 35 15,-18-52-15,35 34 16,-17-35-16,0-17 0,-1 0 16,36-1-16,-35-17 15,-1-17-15,19-19 16</inkml:trace>
  <inkml:trace contextRef="#ctx0" brushRef="#br0" timeOffset="10526.2548">13353 6826 0,'0'53'0,"0"-106"0,0 124 16,35-36-1,-17-17-15,-1-18 16</inkml:trace>
  <inkml:trace contextRef="#ctx0" brushRef="#br0" timeOffset="10650.0136">13388 6685 0,'0'0'16,"18"0"-1,-18 18 1</inkml:trace>
  <inkml:trace contextRef="#ctx0" brushRef="#br0" timeOffset="10855.5775">13511 6579 0,'36'36'0,"-19"-1"16,19 0-16,-19 0 16,1 1-16,-18-1 15,0-17-15,0-1 16,0 1-16,-18 0 0,1 17 15,-1-18-15</inkml:trace>
  <inkml:trace contextRef="#ctx0" brushRef="#br0" timeOffset="11262.3295">13776 6297 0,'0'0'16,"-18"-18"-16,18 36 16,18 35-16,17-18 15,36 89 1,-36-71-16,53 105 16,-35-87-16,18 105 15,-36-105-15,-17 17 0,-18 0 16,0 71-16,-36-88 15,19-1-15,-19-17 0,1 0 16,0-18-16,0 1 16,-1-1-16,1-18 0,0 1 15</inkml:trace>
  <inkml:trace contextRef="#ctx0" brushRef="#br0" timeOffset="21950.4411">10883 3422 0,'-17'35'31,"17"53"-31,0-35 16,17 71-16,-17-89 15,18 18-15,17 0 16,0-53-16,-17 18 0,53-36 16,-36 0-1,0-52-15,-17 34 16,17-16-16,-35 34 16,18 36-16,-1-1 15,1 54 1,0-18-16,-1-18 0,19 0 15,-1-17-15,0-1 0,18 1 16,-18-18-16,1-35 16,-36 0-16,0-36 15,-18 36-15,-35-53 16,35 52 0,-35-17-16,36 36 15,-1 17-15,18 17 16</inkml:trace>
  <inkml:trace contextRef="#ctx0" brushRef="#br0" timeOffset="22217.6601">11977 3475 0,'0'0'15,"0"-35"-15,-18 17 0,18 0 16,-53 18-16,36 18 16,-36 53-1,35-19-15,18-16 0,0 17 16,0-18-16,18 0 0,35 36 16,-18-54-16,0-17 15,53 18-15,-35-18 16,-35 0-16,0-18 15</inkml:trace>
  <inkml:trace contextRef="#ctx0" brushRef="#br0" timeOffset="22339.2754">11924 3669 0,'0'0'0,"18"0"16,52 0-1,-35 0-15,18 0 16,0 0-16,18-18 15</inkml:trace>
  <inkml:trace contextRef="#ctx0" brushRef="#br0" timeOffset="22579.002">12435 3104 0,'0'0'0,"18"71"16,-18-18-16,18 0 16,-1 70-16,1-52 15,-18 17-15,0-17 0,18 52 16,-1-70-16,1-18 16,0 18-16,-1-35 15,-17-1 1,18-17-16,-18-17 0</inkml:trace>
  <inkml:trace contextRef="#ctx0" brushRef="#br0" timeOffset="22817.7696">12647 3122 0,'18'71'16,"-1"-36"-16,-17 35 0,18 1 16,0 0-16,-18 17 0,17 71 15,1-107-15,17 54 16,-17-88-16,-18 17 16,0-17-16,-18-36 15</inkml:trace>
  <inkml:trace contextRef="#ctx0" brushRef="#br0" timeOffset="23140.0782">12400 3034 0,'0'0'15,"35"0"-15,1 0 0,17 0 16,70 53-16,-52-18 15,70 36 1,-88-36-16,0 18 0,0 17 16,-53-17-1,0 0-15,-18-17 0,0 16 0,-17-16 16,-36 34-16,54-52 16,-19 17-16,36-17 15,36-1 1,-1 1-16,53 17 15,-35-17-15,35 17 16,-35-35-16,-17 18 16,-19-18-16,18 0 0,-17 18 15</inkml:trace>
  <inkml:trace contextRef="#ctx0" brushRef="#br0" timeOffset="23757.5154">13123 2734 0,'18'18'16,"-18"35"0,18-18-16,-18-17 15,0 34-15,0-34 16,0-36-1,0-17 1,17 0 0,-17 0-16,18-1 0,-18 1 15,18 17-15,-1-35 16,1 53 0,-1 18-16,-17 17 15,18 1-15,0 52 16,-18-53-16,17 18 15,1-35-15,0 17 0,-1 18 16,-17-35-16,18-1 16</inkml:trace>
  <inkml:trace contextRef="#ctx0" brushRef="#br0" timeOffset="24181.0082">13494 2928 0,'0'-18'0,"17"36"16,1-18-1,17 35-15,-17 1 16,0-19-16,35 19 16,-36-36-16,1 35 15,-1-35 1,-17 17-16,-17-34 16,17-1-1</inkml:trace>
  <inkml:trace contextRef="#ctx0" brushRef="#br0" timeOffset="24330.8246">13705 2875 0,'0'0'0,"-17"0"15,-1 35-15,-17-17 16,-18 53 0,35-36-16,-35 35 15,53-34-15,-17-19 0,-1 19 16,0-1-16</inkml:trace>
  <inkml:trace contextRef="#ctx0" brushRef="#br0" timeOffset="25580.9279">14693 3757 0,'35'-18'16,"-17"36"-1,-18 35 1,-18-35-16,1 35 16,-1-18-16,-17 0 15,17-17 1,-17-1-16,17 1 0</inkml:trace>
  <inkml:trace contextRef="#ctx0" brushRef="#br0" timeOffset="27143.8954">15187 2858 0,'0'0'0,"-18"-18"0,18 53 16,18 53-1,-18-17-15,53 70 16,-35-53-16,-1-17 16,-17-1-16,18 19 0,0 16 15,-18-69-15,17-1 16,-17 0-16,0-52 15,0-19 1,35-34 0,1 34-16,-1 1 15,0 18-15,18 17 0,53 17 16,-53 1-16,18 52 16,-36-34-16,-18 17 15,-17-1-15,-17-34 0,-36 17 16,0-17-1,-35-18-15,35 0 16,-53 0-16,71-18 16,17 1-16,0-1 15,18 0-15</inkml:trace>
  <inkml:trace contextRef="#ctx0" brushRef="#br0" timeOffset="27372.1984">16245 3281 0,'-70'35'16,"140"-70"-16,-175 105 0,52 1 16,53-36-16,-18 36 15,36-36-15,17 0 16,0-17-16,53 17 15,-35-35-15,36 0 16,-54 0-16,0-17 0</inkml:trace>
  <inkml:trace contextRef="#ctx0" brushRef="#br0" timeOffset="27493.9649">16157 3545 0,'0'0'15,"71"0"-15,-36 0 0,18-17 0,53-1 16,-71 18 0</inkml:trace>
  <inkml:trace contextRef="#ctx0" brushRef="#br0" timeOffset="27767.6159">16828 2928 0,'0'0'0,"17"53"16,-17-18-16,18 18 16,-18 0-16,0 18 0,0 17 15,-18-18-15,18 89 16,0-71-16,18-35 15,-1 0-15,36 35 0,-35-52 16,0-19-16,-1-17 16,1 0-16,0-17 15,-18-1-15</inkml:trace>
  <inkml:trace contextRef="#ctx0" brushRef="#br0" timeOffset="27989.9233">17092 3034 0,'35'106'16,"-70"-212"-16,88 265 0,-53-106 0,35 70 16,-35-70-16,18 18 15,-18-19-15,18 1 0,-18-17 16,17-1-16,-17-17 0,0-1 15,-17-34 1</inkml:trace>
  <inkml:trace contextRef="#ctx0" brushRef="#br0" timeOffset="28334.7042">16845 2999 0,'18'-36'16,"-36"72"-16,36-89 0,17 0 16,0 35-16,54 1 15,-37 17-15,19 0 16,-18 17-16,88 18 16,-88 1-16,0-1 0,-18 18 15,-17-18-15,-1 18 0,-34 18 16,-1-36-16,-17 18 15,-18 0 1,35-18-16,1 0 16,17-17-16,35 35 15,-17-35-15,17-1 16,0 1-16,53 35 16,-35-36-16,0 19 0,-18-19 15,-35 19 1,0-19-16,-17 1 0</inkml:trace>
  <inkml:trace contextRef="#ctx0" brushRef="#br0" timeOffset="35725.5195">14905 7232 0,'0'-18'31,"18"18"-15,17-17 0,-18-1-16,36 18 15,-17 0-15,34 0 16,-35 0-16,36 0 16,-53-18-16,35 18 15,-36 0-15,-17-17 31,-17 17-31</inkml:trace>
  <inkml:trace contextRef="#ctx0" brushRef="#br0" timeOffset="35919.6078">15152 6950 0,'0'0'0,"-18"35"16,18 0-16,0 71 0,18-71 16,-1 71-1,1-53-15,0 35 16,-1-52-16,19 17 16</inkml:trace>
  <inkml:trace contextRef="#ctx0" brushRef="#br0" timeOffset="37583.4358">16581 6615 0,'-18'0'15,"0"17"-15,-17 1 16,-18 52 0,35-17-16,-17-17 0,18-1 15,-19 0-15,1 18 16,17-18-16,1 1 16,17-19-16,0 1 15,17-36 1</inkml:trace>
  <inkml:trace contextRef="#ctx0" brushRef="#br0" timeOffset="37876.7472">16351 6085 0,'0'-17'16,"0"34"-16,0 19 15,36 34 1,-19-34-16,18 16 0,1 19 16,-1-18-16,0 17 0,1 1 15,-1-18-15,0 18 0,0-19 16,36 37-1,-36-54-15,1 18 16,-19-36-16,-17 1 16</inkml:trace>
  <inkml:trace contextRef="#ctx0" brushRef="#br0" timeOffset="39296.0551">15893 7391 0,'-18'0'15,"0"0"-15,36 0 32,35 0-32,0 0 15,17 0-15,89 0 16,-71-18-16,18 18 0,123-18 15,-105 1 1,88-1-16,-107 1 16,19 17-16,-71-18 15,0 18-15,-71 0 16,-35 0 0</inkml:trace>
  <inkml:trace contextRef="#ctx0" brushRef="#br0" timeOffset="42025.6271">16122 7726 0,'0'0'0,"-18"-18"0,18 1 15,0-1 1,53 18 0,-35 0-16,52 18 15,-34-1-15,-19 1 16,1-1-16,0 19 0,-1-19 0,-17 1 16,-35 53-16,17-54 15,-35 36 1,36-18-16,-1-17 0,1 17 15,17-17-15,17 0 16,36-1-16,-18-17 16,54 0-16,-37-17 15,-16 17-15,-1 0 16</inkml:trace>
  <inkml:trace contextRef="#ctx0" brushRef="#br0" timeOffset="42554.8405">16704 7885 0,'0'0'0,"0"53"16,0-36-16,18 18 0,-18 1 16,0-19-16,17 1 15,1-36 1,-18-17 0,18 17-16,-18-17 15,0 0-15,17 17 0,-17-17 16,18 0-16,-18-1 0,18 19 15,-1-1-15,1 0 0,-1 18 16,-17 18-16,18 35 16,-18-35-16,0 35 15,0-36-15,18 1 16,-18 0-16,17-1 0,1-17 16,-18-17-1,18 17-15,-18-18 16,35-17-16,-17 17 15,17-17 1,-18 35-16,1 0 16,0 35-16,-1 53 15,1-35 1,17 0 0,-35-35-16,18-1 0</inkml:trace>
  <inkml:trace contextRef="#ctx0" brushRef="#br0" timeOffset="43855.9008">17992 6615 0,'0'70'16,"0"-140"-16,17 193 0,1-52 15,17 70-15,-17-71 16,0 1-16,-1-1 0,1 72 16,-1-90-16,1 54 15,-18-70 1,18-1-16,-18-18 0,0 1 15,0-36 1</inkml:trace>
  <inkml:trace contextRef="#ctx0" brushRef="#br0" timeOffset="44105.1462">18203 6597 0,'18'35'0,"0"18"15,17 53-15,-17-18 16,17 53-16,-18-53 16,-17-17-16,36 70 15,-36-88-15,17 35 16,1-35-16,-18-18 15,0-17-15</inkml:trace>
  <inkml:trace contextRef="#ctx0" brushRef="#br0" timeOffset="44562.899">18644 7126 0,'0'35'0,"0"-70"0,-17 106 16,17-1-16,0-34 15,35-1 1,-17 0-16,17-35 0,0 18 15,0-18-15,-17-18 16,0-17 0,-18 17-16,0 1 15,0-1-15,0 0 0,0 1 16,0 34 0,35 19-16,-17-19 15,52 36-15,-35-53 16,18 18-16,-17-18 0,-1 0 15,0-18 1,-17 0-16,-36-17 16,1 18-16,-54-36 15,36 35-15,-36-17 16,54 17-16,-19 0 16,36 1-16,18 17 15</inkml:trace>
  <inkml:trace contextRef="#ctx0" brushRef="#br0" timeOffset="44823.3579">19244 6579 0,'0'53'15,"0"-17"1,18 69-16,-1-34 16,-17-1-16,18 19 0,-18-19 15,35 89-15,-17-106 16,0 17-16,-1-17 16,1-17-16,17 34 15,-35-52-15,18-1 16</inkml:trace>
  <inkml:trace contextRef="#ctx0" brushRef="#br0" timeOffset="45029.486">19456 6862 0,'0'0'16,"17"88"-16,1-35 0,0 0 15,-1 17-15,1-17 16,17 0-16,0 53 16,-17-53-16,0 17 15,-1-52-15,-17 0 16</inkml:trace>
  <inkml:trace contextRef="#ctx0" brushRef="#br0" timeOffset="45358.4945">19614 6350 0,'0'0'16,"71"0"-16,-36 18 0,-17-1 15,17 19-15,-17-19 0,17 36 16,-35-35 0,0-1-16,-18 36 15,18-35-15,-35 17 16,18-35-16,17 18 16,0 0-16,17-18 15,36 17 1,-18-17-16,-17 0 0,17 0 15,1 0-15</inkml:trace>
  <inkml:trace contextRef="#ctx0" brushRef="#br0" timeOffset="46192.3665">19844 7408 0,'17'0'15,"1"-17"-15,0 17 16,17 0 0,-17 0-16,-1 0 0,1 35 15,-18-17-15,0 17 16,0-17-16,-18 34 15,18-34-15,-17 0 16,17 17 0,0-17-16,35-18 15,-17 17 1,34-17-16,-16 0 16,-1 0-16,-17 0 15</inkml:trace>
  <inkml:trace contextRef="#ctx0" brushRef="#br0" timeOffset="51876.2008">7814 9613 0,'0'-17'0,"0"34"31,18 71-31,-1-17 16,1 88 0,0-53-16,-18-1 0,-18 107 15,18-36 1,0-105-16,18 52 15,-18-87-15,17-19 16,1 1-16,0-36 16,-18 1-16</inkml:trace>
  <inkml:trace contextRef="#ctx0" brushRef="#br0" timeOffset="52097.597">8061 9772 0,'18'71'15,"-36"-142"-15,36 194 0,-1-70 0,-17 0 16,18 18-16,0 17 0,-18 0 16,0 0-16,17 71 15,-17-106-15,35 35 16,-35-52-16,18-1 15,0-35-15</inkml:trace>
  <inkml:trace contextRef="#ctx0" brushRef="#br0" timeOffset="52430.4575">8378 10142 0,'-17'18'0,"34"-36"0,-52 54 16,35-19-16,-17 36 15,17-35-15,0 35 16,17-36-16,1 1 16,-18 0-16,35-18 15,-17 17-15,-1-34 16,1 17-16,-18-18 15,0 0 1,-18 1-16,18 34 31,0 19-15,18-19-16,17 1 16,-17-18-1</inkml:trace>
  <inkml:trace contextRef="#ctx0" brushRef="#br0" timeOffset="53381.7593">8449 10336 0,'0'-17'0,"18"17"16,-18-18 0,17 18-1,-17-18-15,0 36 32,0 0-32,0-1 15,0 1-15,18 0 0,-18-1 16,0 19-16,18-19 0,-1 1 15,-17 0-15,36-18 0,-1 0 16,-18 0-16,36-36 16,-35 1-16,17-18 15,-35 18 1,0-1-16,18-34 16,-18 52-16,-18-17 0,18 17 15,-17 1 1,-1 17-16,36 17 31,-18 1-15,17 0-16</inkml:trace>
  <inkml:trace contextRef="#ctx0" brushRef="#br0" timeOffset="53748.1131">8925 9613 0,'0'0'0,"0"18"16,0 35-1,18-18-15,0 53 16,-18-17-16,17 88 16,-17-71-16,0 88 15,18-123-15,-18 71 16,17-89-16,1 18 15,-18-36-15,0-34 32</inkml:trace>
  <inkml:trace contextRef="#ctx0" brushRef="#br0" timeOffset="53986.5955">9137 9719 0,'0'0'15,"35"106"-15,-17-53 0,0 17 16,-1 71 0,-17-70-16,0 0 15,0-1-15,18-17 0,-18 0 0,0-18 16,17 1-16,-17-54 15,0-35 1</inkml:trace>
  <inkml:trace contextRef="#ctx0" brushRef="#br0" timeOffset="54265.9961">9260 9472 0,'53'-18'0,"-106"36"0,124-36 16,-36 18-16,-17 0 0,17 0 15,-17 0-15,-18 18 0,0 35 16,0-18-16,-18 18 16,-17 35-1,17-52 1,18-19-16,18-17 15,0 0-15,17 0 16,0 0-16,-17 0 16,-1 0-16,1 0 15</inkml:trace>
  <inkml:trace contextRef="#ctx0" brushRef="#br0" timeOffset="54699.662">9384 10407 0,'35'0'16,"0"0"-16,18 35 16,-17-17-16,-19-18 15,19 18-15,-36-1 16,17 1-16,-17-1 0,-17 1 15,17 0-15,-53 35 16,35-36-16,0 1 16,18 0-16,18-1 15,17-17 1,1 0-16,34-17 16,-52 17-16,-1 0 0,1 0 15,-18 17-15</inkml:trace>
  <inkml:trace contextRef="#ctx0" brushRef="#br0" timeOffset="55881.4665">10530 10160 0,'0'0'16,"-17"-18"-16,34 18 31,36 0-15,-35 18-1,35 0-15,-18-18 16,0 17-16,-17 1 16</inkml:trace>
  <inkml:trace contextRef="#ctx0" brushRef="#br0" timeOffset="55995.3008">10530 10319 0,'36'17'15,"-72"-34"-15,107 34 0,-53-17 0,52 0 16,-35 0-16,1 0 16</inkml:trace>
  <inkml:trace contextRef="#ctx0" brushRef="#br0" timeOffset="57102.6646">12259 9931 0,'18'17'0,"-1"-17"16,1 0-16,0-17 15,-1-1 1,1 18-16,0-35 0,-18 17 16,17-17-16,18-18 15,-17 35-15,0-35 16,-1 36-16,1-19 16,-18 19-16,-18 17 31,-17 0-16,0 0-15,-18 0 0,-53 17 16,53-17-16,-17 0 16,-1 0-16,-70 0 15,70 0-15,1 18 0,-54-18 16,18 35 0,71-17-16,-35 17 15,52-17-15,0-18 16,18 18-16,0-1 0,18 1 15,0-18-15,17 18 16,18-1-16,-18-17 0,89 35 16,-71-17-16,35 17 15,-53 1-15,-17-19 16,-1 19-16,-17-19 0,-35 54 16,0-36-16,-53 36 15,35-36-15,0 0 16,-18 36-1,36-18-15,35-18 16,17-17-16,36-1 0,0 1 16,106-1-16,-71-17 15,89 0-15,-89 0 16,53 0-16,-88 0 16,0-17-1,-53-1-15,0 1 16,-18-1-16,-35-17 15,18 17-15,17 0 16</inkml:trace>
  <inkml:trace contextRef="#ctx0" brushRef="#br0" timeOffset="57520.0324">11712 11042 0,'0'0'16,"0"71"-16,0-36 0,0 18 16,0 0-16,18-18 0,-18 53 15,18-53-15,-18 1 0,-18-1 16,0-17-1,1-36 1,-1 18-16,-35-53 16,35 18-16,1-1 15,-19-52-15</inkml:trace>
  <inkml:trace contextRef="#ctx0" brushRef="#br0" timeOffset="57625.0902">11536 10777 0,'0'0'0,"17"0"0,36 0 16,-35 18 0,0-18-16</inkml:trace>
  <inkml:trace contextRef="#ctx0" brushRef="#br0" timeOffset="57803.3802">11871 10848 0,'18'-18'16,"-1"18"-16,1-17 15,17-1-15,-17 18 16,17 0 0,-17 0-16</inkml:trace>
  <inkml:trace contextRef="#ctx0" brushRef="#br0" timeOffset="57952.902">11889 10971 0,'0'18'0,"17"-18"15,1 0-15,35-18 16,-18 1-16,36-1 16,-54 18-1,19 0-15,-19 18 16,1-18-16</inkml:trace>
  <inkml:trace contextRef="#ctx0" brushRef="#br0" timeOffset="58118.9748">12365 10936 0,'0'0'16,"0"71"-16,0-54 0,0 19 15,0-19-15,18 1 16,-18 0-16,17-18 0</inkml:trace>
  <inkml:trace contextRef="#ctx0" brushRef="#br0" timeOffset="58731.7547">11659 9049 0,'0'53'15,"18"17"1,-18-17-16,0-35 16,0 17-1,0-17-15,0-36 16,18 18-16,-18-35 15,17 17-15,1-17 0,0-36 16,-1 36-16,1-18 16,-1 35-16,-17 1 15,0-1-15,18 36 16,-18 17-16,0 0 16,0 36-16,18-36 15,-18 1-15,17 34 16,19-17-1,-19-35-15,1-1 16</inkml:trace>
  <inkml:trace contextRef="#ctx0" brushRef="#br0" timeOffset="58948.3992">12065 9278 0,'18'0'15,"-1"18"-15,1 17 16,0-17-16,34-1 16,-34 1-16,0 0 15,17-1-15,-17-17 16</inkml:trace>
  <inkml:trace contextRef="#ctx0" brushRef="#br0" timeOffset="59098.3305">12241 9313 0,'0'0'0,"-35"18"0,17 17 0,1-17 15,-1 17-15,1-17 16,17-1-16,-18 1 0,18 17 15</inkml:trace>
  <inkml:trace contextRef="#ctx0" brushRef="#br0" timeOffset="60633.486">13106 10019 0,'0'0'16,"0"-18"-16,0 1 0,-18 17 15,18 17 1,-35 36-16,35-18 16,-18-17-16,18 53 15,0-36-15,18 0 16,-1-17-16,19-1 0,-19-17 16,54 0-1,-53-17-15,34-18 16,-34 17-16,0 0 0,-18 1 15,17 17-15,-17-18 0,0 36 16,18-1 0,0 19-1,-1-19-15,19 1 16,-1-1-16,35-17 0,-34 0 16,17-17-16,-36-1 15,1-17-15,-18 17 0,-18-52 16,1 52-1,-36-35-15,17 18 16,1 0-16,17 35 16,1 0-16</inkml:trace>
  <inkml:trace contextRef="#ctx0" brushRef="#br0" timeOffset="61119.2873">13847 10354 0,'17'53'16,"-34"-106"-16,34 141 0,-17-52 16,0 34-16,0-35 15,18 1-15,-18-1 16,0-17-16,0 34 0,0-34 16,-18-18-16,18 18 0,-17-18 15,-1 0-15,0 0 16,-17-36-16,17 19 15,-35-18-15,36-1 16,-18-17-16</inkml:trace>
  <inkml:trace contextRef="#ctx0" brushRef="#br0" timeOffset="61251.4072">13794 10195 0,'0'0'0,"17"0"31,1 0-31,-18 18 16,18-18-16</inkml:trace>
  <inkml:trace contextRef="#ctx0" brushRef="#br0" timeOffset="61578.0345">13847 9525 0,'0'0'0,"0"-18"0,17 18 16,1 0-16,17 18 15,0-18-15,1 18 16,-19-1-16,1 1 15,-18 0 1,-18-1-16,1 1 16,-19 17-16,36-17 15,-17-18-15,17 17 16,0 1-16,17-18 0,1 18 16,0-1-16,-1-17 0,36 0 15,-35 0-15,-1 18 16</inkml:trace>
  <inkml:trace contextRef="#ctx0" brushRef="#br0" timeOffset="62246.3526">14887 10107 0,'18'0'16,"35"0"-1,-18 0-15,36 0 16,-54 0-16,1 0 16</inkml:trace>
  <inkml:trace contextRef="#ctx0" brushRef="#br0" timeOffset="62362.2098">14993 10301 0,'35'0'15,"-70"0"-15,88 0 0,-35 0 0,35 0 16,-18 0-16</inkml:trace>
  <inkml:trace contextRef="#ctx0" brushRef="#br0" timeOffset="62925.3715">15681 10107 0,'0'0'15,"35"-18"-15,-17 1 0,0 17 16,-1 0-16,1 17 16,-1 19-16,-17 52 15,0-35-15,0 0 16,0-18-16,18 36 16,-18-36-16,18-17 0,35 17 15,0-53 1,-1-35-1,-16 0 1,-19 0 0,-17 36-16,18-1 15,-18 36-15,18 17 16,-1-17-16,19 35 16,-19-36-16,36 1 15,-18 0-15,36-18 16,-53 0-16,17-36 15,-17 1-15,-36-18 16,18 18 0,-53-36-16,35 36 15,-35-18-15,36 18 16,-1 35-16,36-18 16</inkml:trace>
  <inkml:trace contextRef="#ctx0" brushRef="#br0" timeOffset="63285.626">16510 9807 0,'18'0'16,"17"0"-1,-17 0-15,52 0 16,-35 0-16,-17-17 16,53 17-1,-54 0-15,1 0 16</inkml:trace>
  <inkml:trace contextRef="#ctx0" brushRef="#br0" timeOffset="63425.4276">16704 9825 0,'18'53'16,"-36"-106"-16,36 141 0,-18-35 15,17-18-15,-17-17 16,18 17-16,0 18 16,-18-35-16</inkml:trace>
  <inkml:trace contextRef="#ctx0" brushRef="#br0" timeOffset="64242.0929">17110 10125 0,'0'0'0,"-18"0"0,0 0 15,1 35-15,17 0 16,0-17-16,0 35 16,0-36-16,17 1 15,1 0-15,0-1 0,-1 1 16,1-18-16,17 0 16,-17-18-1,0 1-15,-18-1 16,17 0-1,1 18-15,-18 18 0,35 35 16,-17-35-16,17 35 16,0-36-16,1 1 15,17 0-15,-18-1 16,18-34-16,-36-1 16,-17-17-16,18 17 15,-18-17-15,0-1 0,-18 1 16,1 0-16,-19-36 15,19 54-15,-1-1 16,1 0-16,-1 18 0,0 0 0</inkml:trace>
  <inkml:trace contextRef="#ctx0" brushRef="#br0" timeOffset="70493.9789">1199 9666 0,'-17'-18'0,"34"36"0,-34-18 47,34 71-31,1-18-16,-18 88 15,0-71-15,18 107 16,-18-107-16,17 54 16,1-71-16,0 17 15,-1-52-15,36 17 16,-35-35-16,17 0 15,0-18-15,1 18 0,34-35 16,-52 35-16</inkml:trace>
  <inkml:trace contextRef="#ctx0" brushRef="#br0" timeOffset="70783.2012">1764 10231 0,'18'0'16,"-18"17"-16,35 1 15,-35-1-15,35 19 16,-35-19-16,18 36 16,-18-35-16,17 17 15,-17-17-15,-17 17 16,-1-35-16,18 18 15,0-1 1,18 1-16,-18 0 16,17-18-16,36 17 15,0-17-15,-18 0 16,-17 0-16</inkml:trace>
  <inkml:trace contextRef="#ctx0" brushRef="#br0" timeOffset="71361.3085">2734 10248 0,'18'18'0,"-18"17"15,17 0 1,1-17-16,0 0 15,-18-1-15,0-34 16,0-19 0,-18 19-1,18-54-15,0 54 16,0-36-16,0 17 16,0 19-16,18-1 0,-18 0 15,17 18-15,1 0 16,0 0-16,-1 0 15,1 18-15,17 17 16,-17-17-16</inkml:trace>
  <inkml:trace contextRef="#ctx0" brushRef="#br0" timeOffset="71979.5164">3052 10336 0,'0'0'15,"35"0"-15,-18 0 0,19-17 16,-19-1-16,19-35 16,-36 36-16,17-1 15,-34 0-15,17 1 16,-36-1-16,1 18 16,0 35-1,17-17-15,1 35 16,17-36-16,0 36 15,17-35-15,18 17 16,1-35-16,17 18 16,-18-36-16,18 1 15,-36-1-15,19-35 16,-36 35-16,17 1 16,-17-1-16,0 1 0,0-19 15,-17 36-15,-1 0 16,18 18-16,-18-18 15,18 35 1,18 0-16,0-17 16,17 0-16,-17-18 15,17-18 1,-17 18-16,-1-18 16,-17 36-1,18 0 1,-18 17-16,35 36 15,-17-18-15,35 52 16,-36-69-16,1 34 16,-18-35-16,0 36 15,-18-53-15,-17-1 16,17 1-16,-34-18 16,34-18-16,-17 1 15,17-1-15,-17 0 0,-18-35 16,35 18-16,0-53 15,18 53 1</inkml:trace>
  <inkml:trace contextRef="#ctx0" brushRef="#br0" timeOffset="72289.9404">3545 10319 0,'18'0'15,"-36"0"-15,36 17 0,0-17 16,-18 18-16,17-18 0,-17 18 15,18-1-15,0 1 16,-1-18-16,19 0 16,-19 0-1,1-35-15,-18 17 16,0 0-16,0-17 16,0 17-16,0 1 0,0-1 15,0 36 1,17 17-1,-17-17-15,18-18 16,0 17-16,17 1 0,-17-18 16,-1 0-16,19 0 15,-19-18-15,-17 1 16,18-1-16,-18 0 16</inkml:trace>
  <inkml:trace contextRef="#ctx0" brushRef="#br0" timeOffset="72485.3421">3810 9737 0,'0'0'15,"35"88"-15,-17-35 16,0 17-16,17 54 16,-18-71-16,19 70 15,-19-70-15,1-18 0,0 1 16,17 34-1,-17-70-15,-1 18 0,1-18 16,-18-18-16</inkml:trace>
  <inkml:trace contextRef="#ctx0" brushRef="#br0" timeOffset="72907.4367">4128 10213 0,'0'-18'16,"0"36"-16,0-18 31,0 35-16,0-17-15,17 17 16,1-17-16,35-18 16,-36 0-16,1 0 15,0-18 1,-18 0-16,0 1 16,-18 17-16,18-18 15,-18 18 1,36 0-1,0 18 1,-1-18-16,1 17 16,0-17-16,-1 0 15,-17-17 1,0-1 0,0 1 15,18 17-16,-1 0 1,1 17-16,0 1 16,-1-1-1,1-17 1</inkml:trace>
  <inkml:trace contextRef="#ctx0" brushRef="#br0" timeOffset="73063.1037">4427 9984 0,'-17'-18'0,"34"18"16,1 0 0,0 0-16,-1 0 15,1 18-15</inkml:trace>
  <inkml:trace contextRef="#ctx0" brushRef="#br0" timeOffset="73448.4273">4551 10160 0,'17'0'31,"1"0"-15,0 0-16,-1 18 15,-17-1-15,0 1 16,0 0-16,-17 17 15,-1-18-15,18 1 16,-18 17 0,18-17-16,18 0 0,-18-1 15,18 1-15,-1-18 16,1 0-16,17 18 16,-17-18-16,-18-18 15,0 0-15</inkml:trace>
  <inkml:trace contextRef="#ctx0" brushRef="#br0" timeOffset="73563.2623">4533 10301 0,'53'0'16,"-35"18"-16,17-18 16,36 0-1,-18 0-15,-36-18 0</inkml:trace>
  <inkml:trace contextRef="#ctx0" brushRef="#br0" timeOffset="74005">4851 10248 0,'0'0'16,"-18"0"-16,0 18 15,-17-1 1,18 1-16,17 0 0,-18-1 0,0 1 16,18 17-1,18-17-15,-18 0 0,18-18 16,-1 17-16,1-17 0,-1 0 15,1-17-15,-18-1 16,0 0 0,0 1-16,0-1 15,-18 18-15,36 0 47,17 0-31,-17 0-16,0 0 15,-1-18-15,1 18 0,-18-17 16,0-1-16,-18 0 16,18 1-16,0-1 15,0 1 1,36-1 0,-1 18-16,18-35 15,-18 35-15,0-18 0,18 18 16,-35 0-1,-36-18 1,-17 1 0,17-1-16</inkml:trace>
  <inkml:trace contextRef="#ctx0" brushRef="#br0" timeOffset="74176.4587">5027 9913 0,'0'106'0,"0"-212"0,0 265 15,18-53-15,-18-71 16,17 18-16,1 35 16,-18-70-16,18 35 15,-18-36-15,17-17 16,1-17 0,-18-1-16</inkml:trace>
  <inkml:trace contextRef="#ctx0" brushRef="#br0" timeOffset="74304.488">5221 10301 0,'0'0'15,"0"35"-15,0-17 0,0 0 16,0-1 0,18-17-16</inkml:trace>
  <inkml:trace contextRef="#ctx0" brushRef="#br0" timeOffset="74431.1542">5203 10125 0,'0'0'16,"0"17"0,36 1-16</inkml:trace>
  <inkml:trace contextRef="#ctx0" brushRef="#br0" timeOffset="74671.0444">5345 10301 0,'17'18'16,"-17"-1"-16,18 1 16,0 0-16,17-1 15,-18-17-15,1 0 16,-18-17-1,0-1-15,-18-17 16,18 17-16,-35-17 16,18 17-16,-1-17 15,0 35 1,18 18-16</inkml:trace>
  <inkml:trace contextRef="#ctx0" brushRef="#br0" timeOffset="74892.764">5521 10425 0,'0'-18'16,"18"0"-16,-18 1 15,35-1 1,-17 0-16,-1 1 16,18-1-16,1 0 15,-19 18-15,1 18 16,-18 17-16,0 1 15,18-19 1,-18 19-16,0-19 16,17-17-16,-17 18 15</inkml:trace>
  <inkml:trace contextRef="#ctx0" brushRef="#br0" timeOffset="76777.6045">7849 11183 0,'18'0'31,"17"0"-31,1 0 16,69 18 0,-34-18-16,17 17 0,124-17 15,-106 0-15,141-17 16,-106 17-16,106-18 15,-142 18-15,89-18 16,-123 18 0,-18-17-16,0 17 0,-36 0 15,-17 17-15,0 1 16</inkml:trace>
  <inkml:trace contextRef="#ctx0" brushRef="#br1" timeOffset="89068.6346">21608 7108 0,'17'0'47,"1"0"-32,17 0-15,0 0 16,1 0-16,70-17 16,-53-1-16,17 1 0,71-1 15,-53 0 1,-52 1-16,-19 17 16,19-18-16,-19 18 15</inkml:trace>
  <inkml:trace contextRef="#ctx0" brushRef="#br1" timeOffset="89246.3196">21925 6809 0,'0'0'0,"18"17"15,-1 19-15,1 34 16,0-17-16,17 70 15,-35-70 1,35 36-16,-35-54 16</inkml:trace>
  <inkml:trace contextRef="#ctx0" brushRef="#br1" timeOffset="90264.1867">23301 6703 0,'-18'17'16,"-17"36"0,0 0-16,-18 71 15,35-71-15,-17 35 16,35-53-16,0 18 15,18-53 1,-18 18-16,17-18 0,1 0 16,0-53-16,-1 35 15</inkml:trace>
  <inkml:trace contextRef="#ctx0" brushRef="#br1" timeOffset="90508.2304">23019 6315 0,'-18'-18'16,"36"36"-16,-54-54 0,36 54 15,53 35 1,-35 0-16,70 70 16,-35-70-16,18 18 15,-18-18-15,0 17 0,-1-17 16,54 71-1,-70-71-15,16-18 0,-16 0 16,17 18-16,-53-35 16,17-1-16</inkml:trace>
  <inkml:trace contextRef="#ctx0" brushRef="#br1" timeOffset="90803.4334">22719 7514 0,'0'0'16,"18"0"-16,-1 0 0,107 18 15,-54-18-15,124 0 16,-70 0-16,-18 0 16,17 0-16,106 0 15,-123-18-15,-18 18 16,1-17-16,-54 17 16,-35-18-16</inkml:trace>
  <inkml:trace contextRef="#ctx0" brushRef="#br1" timeOffset="91281.4593">23266 7955 0,'-18'106'15,"36"-212"-15,-54 265 0,36-124 0,0 0 16,18-52 0,17-54-1,-17 36 1,-18-18-16,18 0 0,-1 0 16,1 18-16,0 0 0,-1-1 15,18 19-15,-17 34 16,-18 36-1,0-17-15,0 34 16,0-52-16,0-1 16,0 1-16,18-18 15,17-53 1,-17 36-16,17-36 16,0 35-16,18 0 15,-35 18 1,17 18-16,-17 17 15,-1 18-15,-17-18 16,0 36-16,0-53 16,18 17-1,-18-17-15</inkml:trace>
  <inkml:trace contextRef="#ctx0" brushRef="#br1" timeOffset="91804.5421">22789 7814 0,'0'-18'16,"0"36"-16,0-53 0,18 35 0,0 0 16,-18 17-16,17 1 15,19 53 1,-36-54-16,17 19 0,-17-1 15,0 0-15,0-17 0,-17 17 16,-1 0 0,0-17-16,18 0 15,0-1-15,53-17 16,-35 18-16,70-18 16,-35-18-16,0 18 15</inkml:trace>
  <inkml:trace contextRef="#ctx0" brushRef="#br1" timeOffset="92293.7671">24395 6879 0,'53'177'15,"-106"-354"-15,123 442 0,-52-177 0,-1 71 16,1-89-16,-18 36 15,18-71 1,-18 1-16,0-72 16,0-34-1,17 35-15,36-36 16,-17 71-16,52 0 16,-35 18-1,35 52-15,-71-35 16,19 36-16,-36-53 15,-36 35-15,1-36 16,-53-17 0,53 0-16,-1-17 0,1-1 15,0-17-15,-18-18 16,35 35-16,36-52 16</inkml:trace>
  <inkml:trace contextRef="#ctx0" brushRef="#br1" timeOffset="92599.0664">24906 6615 0,'53'-18'16,"-106"36"-16,194-36 0,-88 36 15,71 17-15,-71-17 16,-1 34-16,-34-34 16,-36 35-1,1-18-15,-36 18 16,35-35-16,1-1 16,-1 1-16,18 0 0,18-1 15,-1 1-15,36-18 16,-18 0-16,18 0 15,-17 0-15,-19 0 0</inkml:trace>
  <inkml:trace contextRef="#ctx0" brushRef="#br1" timeOffset="94712.5087">22789 7832 0,'0'-18'16,"0"0"15,-17 18-15,-1 0 0,-17 0-16,17 0 15,1 18 1,-1-18-16,0 0 0,1 0 15</inkml:trace>
  <inkml:trace contextRef="#ctx0" brushRef="#br1" timeOffset="96158.9465">21819 8484 0,'0'0'0,"0"-17"16,0-1-16,0 0 15,0 36 1,18 17-1,0 1-15,17 69 16,18-69-16,53 52 16,-36-53-1,107 0-15,-72-17 16,142-18-16,-106-18 16,142-17-16,-160 18 15,71-1-15,-123 18 16,52 18-1,-88-18-15,1 17 16,-19 1-16,1-18 0,0 17 16,-1 1-16,19 0 15,-19-18 1,36-18-16,-18 0 0,36 1 16,70-36-16,-53 35 15,0 18-15,1-17 16,-1 17-16,18 17 0,-18 1 0,35 0 15,-17-18-15,0 17 16,88-17-16,-123-17 0,-18 17 16,-1-18-16,-34 0 15,0-17-15,-36 17 16,-17 1-16</inkml:trace>
  <inkml:trace contextRef="#ctx0" brushRef="#br1" timeOffset="96688.6664">22913 9278 0,'-35'35'16,"70"-70"-16,-106 106 0,54-36 0,-1 53 16,18-53-16,18 1 15,17-1-15,-17-17 0,70 17 16,-53-35-16,36-18 15,-36 1-15,18-36 16,-35 17 0,-18-52-16,0 53 15,-53-18-15,35 18 16,-17 35-16,-1-18 0,19 18 16,-1 0-16,0 0 15</inkml:trace>
  <inkml:trace contextRef="#ctx0" brushRef="#br1" timeOffset="97109.1101">23442 9578 0,'-18'53'16,"36"-106"-16,-36 123 15,18-87 1,18-36-1,-18 18-15,18-1 16,-18-52-16,17 53 16,-17 17-16,0-17 15,18 35-15,-18 18 16,18 17 0,-18 0-16,0-17 15,17 17-15,-17-17 16,18-1-16,-18-34 15,18-1-15,-1-17 16,1 17 0,-1 18-16,1-17 0,17-1 15,-17 18-15,17 18 16,-17-1-16,-18 1 0,18 17 16,-18 18-16,17 0 15,-17-35-15,18-1 16,0 1-16,-1-1 15,1-34 1,-1-1-16</inkml:trace>
  <inkml:trace contextRef="#ctx0" brushRef="#br1" timeOffset="97259.6605">24007 9437 0,'17'35'15,"1"-17"-15,-18 17 16,0-17-16,35 17 15,-35-17-15,18-1 16,-1-17-16,-17-17 16,0-1-1</inkml:trace>
  <inkml:trace contextRef="#ctx0" brushRef="#br1" timeOffset="97337.3967">24095 9225 0</inkml:trace>
  <inkml:trace contextRef="#ctx0" brushRef="#br1" timeOffset="97533.4019">24253 9402 0,'36'-18'0,"-19"18"15,1-18-15,17 1 0,18-1 16,-17 0-16,16 18 0,-16-17 16,-1-1-16,-17 18 15,-1 0-15,-17-18 16</inkml:trace>
  <inkml:trace contextRef="#ctx0" brushRef="#br1" timeOffset="97738.5653">24483 9155 0,'0'17'16,"0"19"-16,0-19 0,0 18 15,0 1-15,0 52 16,17-35-16,-17-18 16,18 0-16,0 1 0,52-1 15,-52-17-15,35-1 16,17-17-1,-17 0-15,-35 0 0,0 0 16</inkml:trace>
  <inkml:trace contextRef="#ctx0" brushRef="#br1" timeOffset="100968.4484">10813 4427 0,'0'0'0,"17"0"63,1 0-48,17 0 1,-17 0-16,-1 0 0,54-17 16,-36 17-16,18-18 15,35 18-15,-35 0 16,71 18-16,-54-18 15,19 17-15,-19-17 0,124 0 16,-70 0-16,123-17 16,-106-1-1,123 0-15,-140 18 16,-1-17-16,89 17 16,-124 0-16,36-18 15,-89 18-15,0 18 16,-17-1-16,-54 1 15</inkml:trace>
  <inkml:trace contextRef="#ctx0" brushRef="#br1" timeOffset="112747.4785">15240 4163 0,'35'0'15,"-17"0"-15,88 0 16,-18 0-16,18 0 16,194-18-1,-124 18-15,0-17 0,1 17 16,-1 0-16,18 0 0,141 0 15,-176 0-15,-18 0 16,-17 17-16,-18-17 0,-54 0 16</inkml:trace>
  <inkml:trace contextRef="#ctx0" brushRef="#br1" timeOffset="126427.1211">21784 5927 0,'-18'-18'15,"1"18"-15,-1 0 16,18-18 0,0 1-1,18 34 17,-1 1-17,19 17-15,-19-17 0,19 17 16,52 53-16,-35-17 15,70 52 1,-52-34-16,17-1 0,0 0 16,106 124-16,-70-106 15,123 140-15,-124-122 16,159 123-16,-141-106 16,142 124-1,-142-142-15,141 124 16,-159-124-16,1 1 0,123 88 15,-141-107-15,88 89 16,-106-105-16,71 52 16,-71-88-16,18 35 15,-53-53-15,17 0 16,-52-35 0,-18-17-16</inkml:trace>
  <inkml:trace contextRef="#ctx0" brushRef="#br1" timeOffset="126961.5894">25206 5733 0,'0'0'16,"-71"70"-16,36-17 0,-106 88 16,53-35-16,-18 0 15,-17 17-15,-19 18 0,-157 195 16,140-160-16,-141 106 15,141-158-15,-141 140 16,142-123-16,-142 124 16,159-159-16,-89 123 15,142-141 1,-71 106-16,89-105 16,-71 69-16,88-70 15,-53 36-15,71-71 16,-1 17-16</inkml:trace>
  <inkml:trace contextRef="#ctx0" brushRef="#br0" timeOffset="148584.6948">1605 12524 0,'0'0'0,"18"0"0,-18-18 0,-18 18 31,18 18-16,0 52 1,0-17-16,-17 88 16,17-70-16,17-1 0,1 36 15,-1-53-15,36 18 16,0-36-16,35 0 16,-52-35-16,17 0 15,-18 0-15,0 0 16,36-17-16</inkml:trace>
  <inkml:trace contextRef="#ctx0" brushRef="#br0" timeOffset="148756.4658">2346 13035 0,'0'0'16,"-18"53"-16,18-18 0,0 1 15,0-1-15,0-17 16,18-1-16,0 1 0,17-1 16,-17-17-16</inkml:trace>
  <inkml:trace contextRef="#ctx0" brushRef="#br0" timeOffset="149246.2928">3246 13053 0,'0'0'16,"17"88"-16,1-53 0,-1 1 0,1-1 16,0-35-1,-1 0-15,1 0 0,-18-53 16,-18 18-16,1-36 16,-1 36-16,0-53 15,1 17 1,17 53-16,0 1 0,17 17 15,19 0-15,-19 17 16,36 19 0</inkml:trace>
  <inkml:trace contextRef="#ctx0" brushRef="#br0" timeOffset="149879.9336">3634 13053 0,'35'-18'16,"-70"36"-16,88-53 0,-36 35 0,1-36 15,-1 36 1,-34 0 0,-1 36-1,-17-19-15,0 18 16,35-17-16,-18 0 15,18 17 1,35-17 0,71-18-16,-18-18 15,-35-17 1,-35 17-16,17-17 16,-35 17-16,0 1 0,-18-1 15,1 18 1,-1 18-1,1-1-15,17 1 0,0-1 16,17 1-16,1 0 16,17-1-1,-17-17-15,17 0 16,-17-17-16,-1 17 16,-17-18-16,0 0 0,-17 18 15,34 0 1,1 53-1,0 0 1,17 35-16,0-52 16,-17 17-16,17 17 15,-35-35-15,0 1 0,0-1 16,-35 18 0,17-35-16,-52-1 15,34-17-15,-17 0 0,-17-17 16,35-19-16,17 19 15,-17-19-15,17-34 16,53-1 0,-17 36-16,17 0 15</inkml:trace>
  <inkml:trace contextRef="#ctx0" brushRef="#br0" timeOffset="150208.6217">4198 13000 0,'0'0'0,"0"18"0,0-1 16,0 18-16,18 1 0,-1 17 16,1-18-16,35-17 15,-35-1-15,17-17 16,-18 0 0,1-17-16,-18-1 15,-18-35 1,18 35-16,-17 1 0,17-36 15,0 35 1,0 36 0,35 17-1,-17 0-15,17 1 16,0-19-16,18 19 16,-18-36-16,1 0 15,-19 0-15,1-18 16,-18 0-16</inkml:trace>
  <inkml:trace contextRef="#ctx0" brushRef="#br0" timeOffset="150402.7651">4533 12418 0,'0'0'16,"18"123"-16,-18-52 0,0-1 0,17 71 15,1-70-15,0 70 16,-1-88 0,19 53-16,-19-71 15,1-17-15,35-1 16</inkml:trace>
  <inkml:trace contextRef="#ctx0" brushRef="#br0" timeOffset="150919.1281">4833 12965 0,'-18'0'16,"36"0"-16,-53 0 0,17 17 0,1 1 0,-1 0 15,0 34 1,18-16-16,18-19 0,0 1 16,-1 0-16,1-1 0,17-17 15,-17 0-15,35 0 16,-53-17-16,35-19 15,-35 19-15,0-1 16,0 0-16,0 1 0,0-1 16,0 1-16,-18 17 15,18 17-15,0 18 16,18 1-16,0 17 16,-1-36-16,18 1 15,-17-18 1,-18-18-1,18 18-15,-18-53 16,-18 36-16,18-1 0,0-35 16,0 36-16,0-1 15,18 18 1,-1 0 0,1 18-16,0-18 15,-1 17-15,19 1 16,-19-18-16,-17 17 0,18-17 15,-1 0-15,-17 18 16,0 0 15,18-18 1</inkml:trace>
  <inkml:trace contextRef="#ctx0" brushRef="#br0" timeOffset="151037.876">5151 12859 0,'-18'-18'15,"36"36"-15,-36-54 0</inkml:trace>
  <inkml:trace contextRef="#ctx0" brushRef="#br0" timeOffset="151315.5479">5256 12929 0,'18'0'16,"-36"0"-16,54 18 0,-19-18 0,19 0 16,-19 18-16,19-1 15,-36 1 1,-18 17-16,18-17 15,-18 17-15,18-17 16,0-1-16,0 1 0,0 0 0,0-1 16,18 1-16,-18 0 15,35-18 1,-17 0-16,17 0 16,-17-18-16,-1 18 15,-17-18-15</inkml:trace>
  <inkml:trace contextRef="#ctx0" brushRef="#br0" timeOffset="152643.8387">5592 13035 0,'0'-17'16,"0"-1"-1,-18 18-15,0-18 16,1 36-16,-19 0 16,19-1-1,-1 36-15,18-35 16,0-1-16,18 1 15,-1-18-15,1 0 16,17 0-16,-17-18 16,-18 1-1,18-1-15,-18 0 16,0 1-16,0-1 16,-18 18-1,36 18 1,17-18-16,-18 0 15,19 17 1,-19-17-16,1 0 16,0 0-16,-1 0 15</inkml:trace>
  <inkml:trace contextRef="#ctx0" brushRef="#br0" timeOffset="152955.0381">5697 12912 0,'18'0'0,"-36"0"0,54 0 16,17-18-1,-18 18-15,35-35 16,-34 17-16,17 0 16,-53 1-1,-18 17 1,0-18-16</inkml:trace>
  <inkml:trace contextRef="#ctx0" brushRef="#br0" timeOffset="153116.2497">5838 12577 0,'0'0'16,"18"70"-16,0-17 0,-1 70 15,-17-70-15,18 0 0,0 0 16,-18-17-16,17-1 15,1-18-15,0 19 16,-1-36-16</inkml:trace>
  <inkml:trace contextRef="#ctx0" brushRef="#br0" timeOffset="153233.0613">6015 12876 0,'18'36'15,"-36"-72"-15,36 89 0,-1-53 16</inkml:trace>
  <inkml:trace contextRef="#ctx0" brushRef="#br0" timeOffset="153316.2821">6050 12771 0,'0'0'0,"-17"-18"0</inkml:trace>
  <inkml:trace contextRef="#ctx0" brushRef="#br0" timeOffset="153633.2551">6191 12947 0,'0'0'15,"0"18"-15,18-1 16,0-17-1,-1 0-15,18-17 16,-17 17-16,-18-18 16,18 18-16,-1-18 15,-17 1 1,18 34-16,0 1 16,17 17-1,0-17-15,18 0 16,-35-18-16,17 0 15,-17 17-15,-1-17 16,-34 0 0</inkml:trace>
  <inkml:trace contextRef="#ctx0" brushRef="#br0" timeOffset="160396.3265">9754 12629 0,'-17'0'16,"-1"36"0,-17 34-1,17-17-15,-35 53 16,36-71-16,-36 54 15,35-54-15,0 18 16,1-36-16,17 1 16,0-36-1,0 1 1</inkml:trace>
  <inkml:trace contextRef="#ctx0" brushRef="#br0" timeOffset="160868.8089">9525 12224 0,'0'0'16,"-18"-36"-16,18 19 0,-17-18 15,34 52 17,19 54-17,-1-18-15,35 70 16,-34-52-16,52 87 16,-53-87-16,36 52 15,-36-70-15,53 36 16,-52-54-16,16 0 15,-34-17-15,-18-1 16</inkml:trace>
  <inkml:trace contextRef="#ctx0" brushRef="#br0" timeOffset="161163.4383">9102 13423 0,'17'0'16,"19"0"0,17 0-16,88-17 15,-53-1-15,18 0 0,17 1 16,106-1-16,-105 0 15,105 1-15,-141 17 16,54 17-16,-90-17 16,1 0-16,-35 18 0,17-18 15,-35 18 1,-17-18-16</inkml:trace>
  <inkml:trace contextRef="#ctx0" brushRef="#br0" timeOffset="161908.9359">9719 13688 0,'0'0'0,"0"17"0,0 1 16,18 17-16,-18 1 0,0 34 15,0-35-15,0 18 16,0-17-16,0-19 16,0 1-1,0-36-15,0 1 16,17-36 0,-17 17-16,0 1 15,36-35-15,-19 34 16,19 19-1,-1 52 1,-18 18 0,-17-35-16,18 17 15,0-18-15,-1-17 16,1 0 0,-18-17-16,18 17 0,17-35 15,-17 17-15,17 0 16,-18 18-16,36 18 15,-35 0-15,17 34 16,-17-34 0,0 17-16,-18 1 15,17-36 1</inkml:trace>
  <inkml:trace contextRef="#ctx0" brushRef="#br0" timeOffset="162554.1184">12206 12647 0,'18'-35'15,"-36"70"-15,0-88 16,-87 71 0,34-1-16,-17 19 0,0-19 15,0 19-15,-89 34 16,107-52-16,-36 17 15,88-17-15,0-1 0,18 1 16,18 0 0,70 17-16,-35-35 15,71 35-15,-71-17 16,0 17-16,-36 0 16,-52 18-1,0-35-15,-54 53 16,36-54-16,18 18 15,0 1-15,0-19 0,17 1 16,18 17-16,0-17 0,35 0 16,53-1-16,-17-17 15,17 0-15,71 0 16,-88-17-16,-19 17 0,1 0 16,-17 0-16</inkml:trace>
  <inkml:trace contextRef="#ctx0" brushRef="#br0" timeOffset="162915.2483">11483 13864 0,'0'0'0,"0"18"0,0 35 16,18-36-16,-1 36 16,-17-17-16,18-1 15,-18-18-15,17-17 16</inkml:trace>
  <inkml:trace contextRef="#ctx0" brushRef="#br0" timeOffset="163071.192">11501 13617 0,'17'0'16,"1"0"-16,-1 0 16,19 0-1,-19 0-15,1 18 16</inkml:trace>
  <inkml:trace contextRef="#ctx0" brushRef="#br0" timeOffset="163238.0287">11642 13705 0,'0'0'0,"17"0"15,1 0-15,35 0 16,-18 0-16,-17 0 0,35 0 15,-36 0-15,1 0 16</inkml:trace>
  <inkml:trace contextRef="#ctx0" brushRef="#br0" timeOffset="163360.9888">11695 13811 0,'0'0'0,"17"0"0,19 0 16,-1 0-1,0 0-15,18 0 16,-18-17-16</inkml:trace>
  <inkml:trace contextRef="#ctx0" brushRef="#br0" timeOffset="163527.3959">12065 13776 0,'35'35'16,"-70"-70"-16,106 123 16,-54-70-16,1 17 15,-1-35-15,-17 18 16</inkml:trace>
  <inkml:trace contextRef="#ctx0" brushRef="#br0" timeOffset="164155.3443">11483 12206 0,'0'53'16,"0"-35"-16,0 52 15,0-34-15,18-1 16,-18-18-16,17-17 16,1 0-16,-18-35 15,17 18-15,1-36 16,-18 17-16,18-34 16,-18 52-16,17-17 15,1 35 1,-18 53-1,0-36-15,18 36 16,-1-17-16,1-1 16,0 0-16,-18-17 15,17-18-15,1 17 0</inkml:trace>
  <inkml:trace contextRef="#ctx0" brushRef="#br0" timeOffset="164290.406">11818 12312 0,'0'0'0,"18"35"0,-1-35 15,1 18-15,0 0 0,-1-18 16,1 17-16,17-17 0</inkml:trace>
  <inkml:trace contextRef="#ctx0" brushRef="#br0" timeOffset="164405.2676">11977 12330 0,'0'0'16,"-35"17"-16,-1 36 0,19-35 15,-19 35 1,36-36-16</inkml:trace>
  <inkml:trace contextRef="#ctx0" brushRef="#br0" timeOffset="165494.9333">12594 12629 0,'18'18'15,"-18"0"1,17 70-16,-17-35 16,36 106-16,-36-89 15,17 18-15,1 71 16,0-88-16,-1-1 15,-17-17-15,18-18 0,0 18 16,-1-53-16</inkml:trace>
  <inkml:trace contextRef="#ctx0" brushRef="#br0" timeOffset="165778.6872">13106 13035 0</inkml:trace>
  <inkml:trace contextRef="#ctx0" brushRef="#br0" timeOffset="166224.0647">13106 13035 0,'17'-35'0,"-34"70"0,34-88 16,-17 71 47,0 35-63,0-18 15,0 0-15,18 36 16,-18-36-16,18 36 15,-1-54-15,1 1 16,0 0-16,-1-18 16,1 0-16,17-36 15,-35 19-15,18-36 16,-1 35-16,-17-17 16,0 17-16,18 18 15,0 18 1,-1 0-16,19 17 15,-19-18-15,36 19 16,-18-36 0,18 17-16,-35-34 0,0 17 15,-1-18 1,1-17-16,-18 17 0,0-17 16,-18 0-16,1-1 0,-1 1 0,0-18 15,1 36-15,17-1 16,17 18-1,1 0 1</inkml:trace>
  <inkml:trace contextRef="#ctx0" brushRef="#br0" timeOffset="166496.2913">13899 12594 0,'0'0'16,"0"35"-16,0 18 0,0 18 16,0-1-16,0 1 0,18 105 15,-18-105-15,35 70 16,-17-70-16,0-36 15,-1 18-15,-17-18 0,18 0 16,-18-17-16,0 0 0,0-1 16</inkml:trace>
  <inkml:trace contextRef="#ctx0" brushRef="#br0" timeOffset="167113.4741">15293 13070 0,'0'0'0,"18"0"0,17 0 15,-18 0-15,19-17 0,-19 17 16,1 0-16</inkml:trace>
  <inkml:trace contextRef="#ctx0" brushRef="#br0" timeOffset="167225.1122">15328 13194 0,'0'0'0,"18"18"16,-1-1-16,1-17 0,70 0 15,-52-17-15</inkml:trace>
  <inkml:trace contextRef="#ctx0" brushRef="#br0" timeOffset="167576.2803">16880 12383 0,'-35'70'0,"0"-17"16,0 18-16,-1-1 0,1 1 15,-36 52 1,36-35-16,18-52 16,17-1-16,17-35 15,1-18-15,-1 1 16</inkml:trace>
  <inkml:trace contextRef="#ctx0" brushRef="#br0" timeOffset="167799.1588">16545 11924 0,'0'35'15,"18"0"1,35 54-16,0-19 15,35 54-15,-35-36 16,70 53-16,-70-88 16,71 70-16,-71-87 15,0 17-15,-18-18 0,18 18 16,-36-36 0</inkml:trace>
  <inkml:trace contextRef="#ctx0" brushRef="#br0" timeOffset="168026.2628">16210 13282 0,'53'0'16,"-106"0"-16,177 0 0,87 0 15,-87 0-15,17 0 0,176 18 16,-158-18-16,-18 0 16,-17-18-16,-18 18 0,17 0 15,-88 0-15</inkml:trace>
  <inkml:trace contextRef="#ctx0" brushRef="#br0" timeOffset="168554.7196">16757 13723 0,'0'88'16,"0"-176"-16,0 212 0,0-89 0,18 0 15,-1-35-15,-17 18 16,18-18-16,0-36 16,-18 1-16,17-35 15,1 34-15,17-34 16,-17 35-16,-1-1 15,36 19-15,-35 17 16,0 35-16,-1-17 16,18 52-16,-35-52 15,18 35-15,-18-36 16,0 1-16,18-18 16,-1-18-1,1-35 1,0 36-16,-1-1 15,1 0-15,0 1 0,-1 17 0,1 0 16,17 17-16,-17 19 16,-18-19-16,35 54 15,-35-18 1,35 0 0,-35-36-16</inkml:trace>
  <inkml:trace contextRef="#ctx0" brushRef="#br0" timeOffset="169028.006">18221 12435 0,'0'0'16,"0"36"0,0 87-1,18-35-15,-1 18 0,1 18 16,0 123-16,17-36 15,-18-123-15,1-17 16,0 0-16,-1-18 16,-17-18-16,18 0 0,-18-17 15,0-1-15,0-34 16</inkml:trace>
  <inkml:trace contextRef="#ctx0" brushRef="#br0" timeOffset="169354.8744">18538 12541 0,'18'53'16,"-36"-106"-16,36 177 0,0-54 0,17 18 16,-17-17-16,-1 17 0,1-17 15,0-1-15,-1 1 16,1-1-16,0 36 16,-1-53-16,-17 35 15,18-70-15,-18 0 0,0-1 16,0-34-1,-18-1 1</inkml:trace>
  <inkml:trace contextRef="#ctx0" brushRef="#br0" timeOffset="169861.9137">19068 13018 0,'17'123'16,"-34"-246"-16,34 299 0,1-123 0,-18 0 15,18-18-15,17 36 16,-18-36-16,36 0 16,-35-35-16,17-18 15,-17 1-15,0-36 16,-18 18-16,0-1 16,0 1-16,0 17 0,0-17 15,0 18-15,17 34 16,1 1-16,-18-1 15,53 36-15,-36-17 16,1-19-16,35 1 16,-18-18-16,1 0 15,-19-18-15,-17 1 16,0-19-16,0 19 0,0-19 16,-17 1-16,17 0 0,-18 17 15,0-35 1,36 53 15,0 0-31</inkml:trace>
  <inkml:trace contextRef="#ctx0" brushRef="#br0" timeOffset="170100.5509">19720 12506 0,'0'0'16,"18"159"-16,0-53 0,17 88 15,-35-89-15,17-16 16,1 16-16,0-16 0,-18-19 16,17 18-16,-17-35 0,18 18 15,0 17 1,-18-70-16,0 17 15,0-53-15</inkml:trace>
  <inkml:trace contextRef="#ctx0" brushRef="#br0" timeOffset="170345.2461">19967 12665 0,'0'35'32,"18"53"-32,0-35 15,-1 88-15,18 36 16,1 17 0,-19-124-16,1 1 15,-18-1-15,18 19 16,-18-54-16,0 0 15,0-17-15</inkml:trace>
  <inkml:trace contextRef="#ctx0" brushRef="#br0" timeOffset="170929.8853">20443 13423 0,'18'35'0,"-18"1"15,18-1-15,17 71 16,-17-53-16,-1 35 16,1-17-1,0-36-15,-1 0 0,-17 0 16,0-17-16,-17-18 16,-1 0-16</inkml:trace>
  <inkml:trace contextRef="#ctx0" brushRef="#br0" timeOffset="184049.0651">9102 13758 0,'-18'0'15,"0"-17"-15,18-1 16,18 0 0,17 1-16,-17 17 15,17 0-15,18 17 16,-18 1-16,18 53 16,-35-36-16,-18 0 15,0 0-15,-35 1 0,-1-1 0,-34 36 16,17-36-1,0-18-15,18 19 0,-36-1 16,71-17-16,0-18 16,18 0-16,88 17 15,-36-17-15,1 0 16,-18 18-16,0-18 16,0 0-16</inkml:trace>
  <inkml:trace contextRef="#ctx0" brushRef="#br0" timeOffset="184920.1337">16122 13600 0,'-18'-18'16,"36"18"0,0 0-1,17 0-15,0 0 16,-17 0-16,17 35 16,-17-17-16,-1 35 15,-17-36-15,-17 19 0,-1-19 16,0 19-16,-17-1 15,18-17-15,-19 34 16,36-34-16,-17 17 16,52 1-16,0-36 15,53 0-15,-52 0 16,52 0-16,-53-18 16</inkml:trace>
  <inkml:trace contextRef="#ctx0" brushRef="#br0" timeOffset="215123.8452">23583 11836 0,'-17'0'0,"-1"35"15,0 36 1,-17 17-16,35-18 0,0 36 16,0-71-1,18 1-15,35-1 16,-18-35-16,35-18 16,-34 1-16,17-54 15,-53 53-15,17-52 16,-17 52-16,0 54 31,0 34-31,0-35 16,36 36-16,-1-53 15,35-1-15,-34-17 16,34-17-16,-52-19 16,17-34-16,-35 17 15,-18-18 1,1 36-16,-1-18 15,1 35-15,-1 18 16,0 0-16</inkml:trace>
  <inkml:trace contextRef="#ctx0" brushRef="#br0" timeOffset="216080.1694">25329 11977 0,'0'-18'15,"0"36"-15,-17-36 0,17 36 16,-18 70-16,18-53 16,0 71-16,18-35 15,-1-54-15,36 19 16,-35-19-16,35-34 16,-18-1-1,0-35-15,-17 18 16,0-1-16,-18 1 0,17 18 15,-17-19-15,0 19 0,0 34 32,0 36-17,18-35-15,17 35 16,-17-36-16,17 19 16,-17-36-16,0 0 15,-1 0-15,1-18 0,-18 0 16,0 1-16,0-36 15,0 35-15,17-17 16,1 35 0,-18 18-1,18-1-15,-1 1 16,1-18-16,17 17 16,-17-17-1,0 0-15</inkml:trace>
  <inkml:trace contextRef="#ctx0" brushRef="#br0" timeOffset="216241.5997">25982 11959 0,'0'-17'0,"0"-1"16,0 0 0</inkml:trace>
  <inkml:trace contextRef="#ctx0" brushRef="#br0" timeOffset="216481.1971">26070 11536 0,'-17'88'15,"17"-35"-15,0 18 16,17 87-16,1-87 16,0 70-16,-1-88 15,1 0-15,-1 17 16,1-52-16,-18 0 15,0-36 1</inkml:trace>
  <inkml:trace contextRef="#ctx0" brushRef="#br0" timeOffset="216663.6825">26229 11571 0,'0'0'0,"0"53"0,18 18 16,-18-1-16,17 1 0,19 70 16,-19-71-1,19-17-15,-19 0 16,1 0-16,35 0 0</inkml:trace>
  <inkml:trace contextRef="#ctx0" brushRef="#br0" timeOffset="217259.0213">27199 11465 0,'0'0'15,"0"71"-15,0-1 0,18-17 16,-1 18-16,1-1 16,0 72-16,-1-90 15,1 72-15,0-89 16,-18 0-16,17-17 15,1-36 1,-18-52 0,18 52-16,17-17 15,0 17-15,-17 36 16,35 17-16,-36 1 16,1-1-16,0 0 0,-1 0 15,-17 18 1,-17-35-16,-1 0 15,-17-18-15,17-18 16,-17 0-16,17 1 16,0-36-16</inkml:trace>
  <inkml:trace contextRef="#ctx0" brushRef="#br0" timeOffset="217581.6796">27675 12136 0,'0'0'0,"18"-18"15,17 0-15,-17 1 16,17-1 0,-35 0-1,-17 1-15,-1 17 16,-17 0-16,17 0 15,-35 35-15,53-17 16,-17 17-16,17 0 16,52 18-1,-16-53-15,-1 18 0,71-1 16,-71-17-16,0 0 16,1-17-16,-1-1 15,-35 0-15,-35 18 16</inkml:trace>
  <inkml:trace contextRef="#ctx0" brushRef="#br0" timeOffset="218114.9692">29316 12012 0,'-35'-18'15,"17"1"-15,-35-1 16,18 18-16,-1 0 15,19 18-15,-1 17 0,1-17 0,-1 70 16,36-53-16,17 0 16,-18 1-16,19-19 0,34 36 15,-34-35 1,-1 0-16,-70-18 31,-36 0-31,18-18 16,18 18-16,-18 0 15,-18-18-15,54 1 16,-1-1-16</inkml:trace>
  <inkml:trace contextRef="#ctx0" brushRef="#br0" timeOffset="218454.8754">29545 12453 0,'0'53'16,"0"-106"-16,0 159 0,0-53 0,-17 53 15,17-71-15,0 35 16,0-52 0,0-53-1,-18-36 1,18 18-16,-18-52 16,1 34-16,17-88 15,0 71-15,17 17 0,1 1 16,35-18-16,-18 70 15,36 18 1,-36 0-16,-17 18 16,17-1-16,-18 1 0,-17 17 15,0-17-15,-17 17 0,-1-17 16,-35 17-16,36-17 16,-36-18-1,35 0-15,0 0 0,1 0 16</inkml:trace>
  <inkml:trace contextRef="#ctx0" brushRef="#br0" timeOffset="218849.3084">30021 12118 0,'0'0'15,"-35"0"-15,17 18 0,-34 17 16,34-18-1,-17 54-15,35-53 16,35 35-16,-17-36 16,52 1-16,-35-18 15,18-18-15,-17 1 16,-19-1-16,1-35 16,-18 35-16,-18-35 15,1 36-15,-19-1 16,19 18-1,17 18-15,17 17 16,1 0-16,35-17 16,-18 0-1,18-18-15,-35 0 16,-1-18-16,-17 0 16,0-35-1,0 36-15,-17-1 16,-1 1-16,18-1 15</inkml:trace>
  <inkml:trace contextRef="#ctx0" brushRef="#br0" timeOffset="219094.2396">30462 12100 0,'0'0'15,"-35"0"-15,35 18 0,-18 0 16,18-1-16,0 1 0,0 52 16,0-52-16,0 17 15,18-17-15,-18 17 16,18-17-16,-18 0 0,-18-18 16,0 0-1,1-18 1,-1-17-1,18 17-15</inkml:trace>
  <inkml:trace contextRef="#ctx0" brushRef="#br0" timeOffset="219282.7421">30515 12277 0,'0'0'0,"18"0"0,0 0 16,-1 0-16,1-18 0,17 18 15,-17-18-15,-18 36 47,17 0-31,1-18-16,35 17 15,-35 1-15,17-18 0,0 18 16</inkml:trace>
  <inkml:trace contextRef="#ctx0" brushRef="#br0" timeOffset="226017.9497">30656 12259 0,'18'0'0,"0"0"16,-1 0-1,1 0 1,0 0-16,-1 0 16,1 0-1,0 0-15,17 0 16,-18-18-16,19 1 16,-19 17-16,19-36 15,-36 19-15,17-18 16,-17 17-16,0 0 15,-17 1 1,-19 17-16,19-18 16,-19 18-1,1 18-15,18-1 0,-36 1 16,53 17-16,-18 0 16,36-17-16,-1 0 15,19 17-15,-1-17 16,0-1-16,0 1 0,1-18 15,-1 18 1,0-18-16,-35 17 16,-17-34-1</inkml:trace>
  <inkml:trace contextRef="#ctx0" brushRef="#br0" timeOffset="226451.8063">30392 12347 0,'0'0'0,"17"0"16,1 0-1,-36 0 17,1 0-17,-18 18 1,17-18-16,-17 18 16,17-18-1,18 17-15</inkml:trace>
  <inkml:trace contextRef="#ctx0" brushRef="#br0" timeOffset="249308.4458">18662 10248 0,'-18'0'15,"36"0"1,0 0-16,35 0 15,17 0-15,1-17 0,140 17 16,-87 0-16,123-18 16,-124 18-16,18 0 15,-35-18-15,0 18 0,35-17 16,-106 17-16,1 0 16,-54 0-1</inkml:trace>
  <inkml:trace contextRef="#ctx0" brushRef="#br0" timeOffset="249630.8011">18962 9895 0,'0'36'0,"0"-72"0,-18 89 16,-17-17-16,0-1 0,-18-17 15,0 17-15,-18 0 0,1 0 16,-1-17-16,1 17 16,-54 36-16,89-54 15,17 1-15,18 0 0,18 17 16,35-17-16,105 17 15,-69-17-15,122 35 16,-122-36-16,87 36 16</inkml:trace>
  <inkml:trace contextRef="#ctx0" brushRef="#br0" timeOffset="257028.9617">13741 13388 0,'17'0'31,"-17"18"-15,0-1 0,0 1-16,0-1 0,0 54 15,0 17 1,0 0 0,0-52-16,0 34 15,0-52-15,0 0 0,0-1 16,-17-17-1,-1-17 1,-17-19 0,17-17-1,1 18-15,-1 0 0,0-53 16</inkml:trace>
  <inkml:trace contextRef="#ctx0" brushRef="#br0" timeOffset="257160.2523">13705 13194 0,'18'-18'16,"0"18"-16,-18 18 15,17 0 1,-17-1-16</inkml:trace>
  <inkml:trace contextRef="#ctx0" brushRef="#br0" timeOffset="257934.1813">11465 13899 0,'0'18'63,"0"0"-63,0-1 16,18 36-16,-18-35 15,18 35 1,-18-18-16,0-17 0,0 17 15,-18-17-15,0 17 16,-17-35-16,-18 18 16,35-18-16,-34 0 15,16 0-15,-34-18 16,34 0-16,-16 18 16,34 0-16,0 0 15</inkml:trace>
  <inkml:trace contextRef="#ctx0" brushRef="#br2" timeOffset="272682.0376">16457 5821 0,'0'0'0,"-35"-18"15,17 1-15,-35-1 16,18 0-16,-53 18 16,53 0-16,-54 36 15,54-1-15,-53 53 16,35-17-16,0 70 15,18-53-15,17 18 16,18-18-16,0 18 0,0 0 16,18-1-16,17-16 0,18-1 15,17-18 1,1-17-16,17 0 0,106-18 16,-88-17-16,88-36 15,-88 1-15,-18-18 16,0-18-16,-35 0 0,53-88 15,-88 70-15,-18-123 16,-36 88-16,1-17 16,-35 17-16,-1 18 0,-141-53 15,89 105-15,-106 19 16,123 34-16,18 19 16,-1-1-16,19 35 0</inkml:trace>
  <inkml:trace contextRef="#ctx0" brushRef="#br2" timeOffset="273923.126">20779 3087 0,'-18'17'16,"-17"89"-16,-18-53 15,0 18-15,-35 70 16,52-71-16,-34 36 16,52-53-16,1-18 15,17-17-15,0-36 16,35-34 0,-18-1-16</inkml:trace>
  <inkml:trace contextRef="#ctx0" brushRef="#br2" timeOffset="274138.6972">20479 2452 0,'0'17'16,"17"19"-16,19 17 16,17 70-16,-18-52 15,0 17-15,36 124 16,-36-107-16,36 89 15,-36-123-15,0 0 16,-17-19-16,-1 1 0,1-17 16,0-19-16,-1 1 15</inkml:trace>
  <inkml:trace contextRef="#ctx0" brushRef="#br2" timeOffset="274323.1885">21202 3122 0,'0'0'0,"53"0"0,-18-18 16,36 18-16,-54 0 16,19 0-16,-36 18 15</inkml:trace>
  <inkml:trace contextRef="#ctx0" brushRef="#br2" timeOffset="274423.9559">21343 3298 0,'35'18'16,"-70"-36"-16,88 36 0,-18-18 0,18 0 16</inkml:trace>
  <inkml:trace contextRef="#ctx0" brushRef="#br2" timeOffset="275168.3876">22419 3016 0,'-18'53'15,"18"-18"-15,18 71 16,-18-70-16,18-1 16,-18 0-16,17-17 0,1-1 15,0-17 1,-18-17-16,-18-19 15,18-16-15,-18-37 16,1 1 0,17 53-16,0-18 15,17 53-15,1-18 0,0 18 16,-1 0-16,1 18 0,0 0 16</inkml:trace>
  <inkml:trace contextRef="#ctx0" brushRef="#br2" timeOffset="275524.1466">22789 3351 0,'36'-17'15,"-72"34"-15,89-34 16,-17-1-16,-1-17 15,0 0-15,-17 17 16,-18 0-16,17-17 0,-17 0 16,-17 17-16,-1 18 0,1-18 15,-1 18-15,-17 0 16,-1 18-16,1 0 16,35-1-16,-18 1 0,18 0 15,0 17 1,36 0-16,-1-17 15,36-1-15,-19 1 16,37-18-16,-54 0 16,0 0-16,1-18 0,-1 1 15,-18-1-15,1 1 0</inkml:trace>
  <inkml:trace contextRef="#ctx0" brushRef="#br2" timeOffset="275902.1435">23283 3087 0,'-35'0'15,"17"17"-15,-17 36 16,35-17-16,0-1 16,0-17-16,0 17 15,53 0-15,-18-17 16,1-18-16,-1 0 0,-17 0 16,34-18-16,-34-17 15,0 0 1,-18-1-16,0-34 15,-18 34-15,0 1 16,1 35-16,17 53 16,17-18-16,1 89 15,0-71-15,35 70 16,-36-52-16,36 35 16,-35-53-16,-18-18 15,17 18-15,-52-36 16,18-17-16,-54-17 15,18-1-15,-17-35 16,34 18-16,-17-53 16,36 52-16,-1 1 15,18 0-15,0 0 16</inkml:trace>
  <inkml:trace contextRef="#ctx0" brushRef="#br2" timeOffset="276262.6019">23707 3140 0,'-18'17'16,"36"-34"-16,-36 52 0,0-17 15,1 35-15,17-18 16,0-18-16,35 36 16,-17-53-16,35 18 15,-18-18-15,0-18 16,-17 1-16,-1-36 15,-17 35-15,0 1 16,-17-19-16,17 19 0,0-1 16,-18 18-16,18-18 15,0 36 1,0 17-16,18-17 16,-1 35-16,1-36 15,35 1-15,-35 0 16,17-1-1,-17-17-15,-18-17 16,-18-19 0,18 19-16,-35-71 15</inkml:trace>
  <inkml:trace contextRef="#ctx0" brushRef="#br2" timeOffset="276447.0919">23954 2505 0,'0'0'16,"17"53"-16,1 0 0,17 35 16,-17-18-16,-1 54 15,1-36-15,0-17 16,-1-1-16,1 54 16,0-89-16,35 35 15,-53-34-15,17-36 16</inkml:trace>
  <inkml:trace contextRef="#ctx0" brushRef="#br2" timeOffset="276887.0776">24324 3087 0,'-18'-18'16,"36"36"-16,-53-36 0,17 18 0,0 35 15,1 1-15,17 17 16,0-36-16,17 36 15,1-35-15,17-1 16,-17-17-16,0 0 16,-1 0-16,1-17 15,-18-1-15,0 1 16,0-1-16,-18 0 0,1 1 16,17-1-1,0 36 1,17-1-1,1 1-15,0-18 16,17 18-16,-17-18 16,-1 0-16,1 0 15,-1-18 1,-17-17-16,0 17 16,-17-17-1,17 17-15,0 0 16,17 18-1,1 0-15,17 0 16,-17 18-16,0-18 16,-1 0-16,19 18 15</inkml:trace>
  <inkml:trace contextRef="#ctx0" brushRef="#br2" timeOffset="276975.3104">24694 3175 0,'18'18'0,"-18"-1"16,18-17-1,-18 18-15</inkml:trace>
  <inkml:trace contextRef="#ctx0" brushRef="#br2" timeOffset="277152.7834">24677 2910 0,'-18'-17'16,"36"34"-16,-18-34 0,17 17 16,19 17-1,-36 1-15,17 0 16</inkml:trace>
  <inkml:trace contextRef="#ctx0" brushRef="#br2" timeOffset="277404.8566">24818 3052 0,'0'0'0,"18"0"0,-1 0 15,36 17 1,-18 18-16,-17-35 16,0 36-16,-18-1 15,-18 0-15,18-17 16,0 0-16,0-1 0,0 1 15,0-1-15,18-17 16,17 0 0,0 0-16,-17 0 15,17 0-15,-17-17 16</inkml:trace>
  <inkml:trace contextRef="#ctx0" brushRef="#br2" timeOffset="277537.1238">24853 3246 0,'71'-18'16,"-142"36"-16,177-36 0,-71 18 15,36-18 1,-18 18-16,-18 0 16</inkml:trace>
  <inkml:trace contextRef="#ctx0" brushRef="#br2" timeOffset="277988.8252">25294 3157 0,'-17'0'0,"-1"0"0,-17 18 16,17 0 0,0-1-16,18 1 0,-17 17 15,17 0-15,0-17 16,17 17-16,1-35 16,17 0-16,-17 0 15,17-35 1,-17 17-16,-1-17 15,-17 18-15,0-36 16,0 35-16,-17 0 16,17 36 15,17 0-31,-17-1 16,18 1-16,0 0 0,-1-18 15,1 0-15,0 0 16,-1-18-16,-17-17 15,0-1-15,0 1 16,0 17 0,-17 1-16,34 17 15,1-18-15,0 18 16,17-17-16,0 17 16,18 0-1,-18 0-15,-17 0 16,17-18-16,-17 18 0,-18-18 15,0 1-15,-35-36 16,17 17-16</inkml:trace>
  <inkml:trace contextRef="#ctx0" brushRef="#br2" timeOffset="278171.3456">25576 2663 0,'0'0'0,"0"36"0,0 52 16,18 18-1,-18-53-15,18 0 0,-1 52 16,1-34 0,0-36-16,-1 1 15,-17-19-15,18-17 0,-18-17 32</inkml:trace>
  <inkml:trace contextRef="#ctx0" brushRef="#br2" timeOffset="278299.9352">25753 3157 0,'0'36'16,"0"-72"-16,17 89 0,-17-35 0,18 0 15,0-18 1,-18-18 0,0 0-16</inkml:trace>
  <inkml:trace contextRef="#ctx0" brushRef="#br2" timeOffset="278399.5564">25859 3034 0,'0'0'15,"0"35"-15,17-17 0</inkml:trace>
  <inkml:trace contextRef="#ctx0" brushRef="#br2" timeOffset="278588.058">25929 3157 0,'0'0'16,"0"18"-16,0 0 15,0-1-15,18-17 16,-1 0-16,1 18 0,0-18 16,-1 0-16,19-18 15,-36 1-15,0-1 16,0 0-16,0 1 16,-18-1-16,18 0 15,-18 18-15,18 18 16,0 0-16</inkml:trace>
  <inkml:trace contextRef="#ctx0" brushRef="#br2" timeOffset="278761.5462">26088 3210 0,'0'0'0,"18"0"16,-1-17-16,1-1 15,-1 18-15,1 0 16,17 0-1,1 35-15,-19-17 0,1 0 16,0 17 0,-18-18-16</inkml:trace>
  <inkml:trace contextRef="#ctx0" brushRef="#br2" timeOffset="279383.3106">27552 3369 0,'35'159'0,"-70"-318"0,70 406 15,1-88-15,-19-106 16,18 0-16,-17-36 16,0 1-16,17-36 15,-35-17-15,0-89 16,0 36-16,-35-88 15,-1 88-15,1-124 16,18 124-16,-1-89 16,18 142-16,35-18 15,0 53-15,54 36 16,-54-19-16,35 71 16,-52-52-16,-18 52 15,0-35-15,-35-36 16,17 19-16,-17-19 15,-36 1-15,36-18 16,-18-18-16,36 1 16,17-1-16,0 0 0</inkml:trace>
  <inkml:trace contextRef="#ctx0" brushRef="#br2" timeOffset="279829.0009">28134 2963 0,'-18'0'16,"1"18"-16,-36 53 16,18-36-16,17 0 0,0 0 15,18 36-15,18-53 16,52-1-16,-17-17 16,36 0-16,-54-17 15,0-19-15,0-17 16,-35-17-1,0 35-15,-17 17 0,-36-17 16,35 17-16,1 18 16,-1 0-16,18 35 15,18 1 1,17-1-16,0-18 16,0 1-16,36 17 15,-36-35-15,-17 0 16,0 0-16,-18-35 15,0 17-15,-18-34 16,18 34-16,-18-35 16,18 35-16,0 1 15,18-1 1,17 0-16,0 18 16,-17 0-16,35 0 15,-35 0-15</inkml:trace>
  <inkml:trace contextRef="#ctx0" brushRef="#br2" timeOffset="280897.7297">28769 3016 0,'0'0'0,"-35"0"16,-1 0-16,19 0 0,-36 36 15,53-19-15,-18 18 16,18 18-16,18-35 16,17 17-16,0-17 15,18-18-15,-17 0 16,-1-18-16,-17-17 16,-1-18-1,-17 18-15,0 0 0,-17-1 16,-1-17-16,18 36 15,-18-1-15,1 18 16,17 35 0,0-17-16,17 17 0,19 18 15,-1-35-15,-17-1 16,52 19 0,-52-19-16,-1-17 15,1 0-15,-18-17 0,0-19 31,-18 36-31,18-17 16,-17 17-16,17 17 16,0 19-16,17-19 15,1 19-15,0-19 16,-18-34 15,0-19-15,0 1-16,0 0 15,0 17-15,0-35 16,17 53-16,1 0 16,0 18-1,-1 0-15,-17-1 0,18 1 16,-1 17-16,-17 0 16,0-17-16,18 0 15,-18-36 1,0 0-1,18 1 1,-1-19-16,1 36 16,0 0-16,-1 0 15,1 0 1,35 36-16,-18-1 16,0-35-1,-17 0-15,0-18 16,-1 18-16,-17-35 15,0 17-15,-17-17 16,-1 18-16,-17-1 16,17 18-1,18 18 1,0-1-16,0 1 0,18 35 16,17-36-16,-17 1 15,-1 17-15,19-35 0,-19 18 16,19-18-16,-19 18 0,1-36 15,-18-17 1,0-1-16,-18 19 16,1-36-16,17 35 15,0 1-15,0-1 0,17 18 16,18-18 0,1 1-16,-1 17 0,0 0 15,1 0-15,52 0 16,-53 0-16,0 0 0,1-18 15,-19 18-15,-34 0 16,-1-18-16,0 18 0,1-17 16,-54-36-1,53 18-15</inkml:trace>
  <inkml:trace contextRef="#ctx0" brushRef="#br2" timeOffset="281075.0719">29722 2575 0,'0'36'15,"0"-1"1,0 0-16,0 53 16,0-35-16,17 0 0,-17 0 15,0 0-15,35 53 16,-35-71-16,18 0 0,17 36 16,-17-53-16,-18-1 15,18-17-15</inkml:trace>
  <inkml:trace contextRef="#ctx0" brushRef="#br2" timeOffset="281425.0366">29898 3069 0,'18'18'0,"-1"-18"16,1 0-16,17 0 15,0 0-15,1-18 16,-19 18-16,-17-17 15,0-1-15,-17 0 16,-1 18-16,0-17 0,-35 17 16,18 17-16,18 19 15,17-1-15,17 35 16,1-34-16,52 17 16,-34-36-1,52 1-15,-35-18 16,-18 0-16,0-18 0,-17-17 15,0 0-15,35-36 16,-36 36-16,18-18 16,-17 35-16,17-17 15,-17 17-15,35 1 16,-35 17-16,17 17 16,-18-17-16</inkml:trace>
  <inkml:trace contextRef="#ctx0" brushRef="#br2" timeOffset="294031.4282">6914 8255 0,'0'18'16,"18"-1"0,-18 1-16,0 35 15,0-36-15,0 19 16,0-19-16,18 19 16,-18-19-1,17 1 1,1-18-1,0 0-15,-1 18 0,1-18 16,0 0-16,-1 0 16,1 0-16,-1 17 0,36-17 15,-17 0-15,34 18 16,-34-18-16,34 0 16,-17-18-16,0 18 15,-18 0-15,36 0 0,-18 0 16,0 0-16,17 0 0,1 0 15,17 0-15,-18-17 0,19 17 16,105 0 0,-106 0-16,141-18 15,-123 0-15,159 1 16,-142 17-16,1 0 0,140-18 16,-140 18-16,17 0 15,-18 0-15,18-18 0,124 18 16,-142 0-1,18 0-15,-17 0 0,17 0 16,-18 0-16,142 0 16,-124 18-16,-17-18 15,-1 0-15,1 18 0,140-18 16,-140 17-16,123-17 16,-142 18-16,19-18 15,88 0-15,-107 18 16,89-18-16,-105 0 15,105 0 1,-124 0-16,18 0 0,-17 0 16,70 0-16,-88 0 15,53 0-15,-53-18 16,-18 18-16,0-18 0,1 18 16,-1-17-16,-18 17 0,19-18 15,-19 0 1,1 1-16,-18-19 15,0 19-15,-18-18 16,1-1-16,-19-17 16,1 36-16,-18-36 15,18 35-15,17 1 16,-35 17-16</inkml:trace>
  <inkml:trace contextRef="#ctx0" brushRef="#br2" timeOffset="297446.91">17974 7920 0,'0'18'32,"0"17"-17,0-18-15,0 19 16,0-19-16,0 19 16,0-19-16,0 19 15,0-19 1,0 1-16,0-1 31,18-17-15,-18 18-1,17-18 1,1 0-16,0 0 16,-1 0-16,19 0 15,-1 0-15,18 18 16,-18-18-16,53 17 15,-35-17 1,0 0-16,70 18 16,-34-18-16,69 0 15,-69 0-15,-1 0 0,123 0 16,-105 0-16,0 0 16,0 0-16,88 0 15,-106 0-15,0 0 16,1 0-16,-1 0 0,-18 0 15,1 0-15,-36 0 0,18 0 16,0-18-16,-35 18 16,17-35-1,-35 17-15,0 1 0,18-1 16,-18-35 0,0 18-16,-18 0 0,-17-36 15,17 36-15,-17 0 16</inkml:trace>
  <inkml:trace contextRef="#ctx0" brushRef="#br2" timeOffset="328579.5076">22296 4198 0,'0'0'15,"0"-35"-15,0 52 16,0 72-1,17-54-15,-17 35 16,0 54 0,18-54-16,-18 1 0,-18 53 15,18-72-15,18 37 16,-18-54-16,35 18 16,-17-36-16,17 19 15,-17-36 1</inkml:trace>
  <inkml:trace contextRef="#ctx0" brushRef="#br2" timeOffset="329017.43">22807 4815 0,'-18'-35'16,"36"70"-16,-36-87 0,-17 16 16,18 19-16,-19 17 15,19 0-15,17 17 16,-36 36-16,36-18 16,-17 54-16,17-54 15,35 35 1,-17-52-16,-1 17 0,36-17 15,-18-18 1,-17 0-16,17-18 16,-17-17-16,-18 17 0,0-34 15,-18-19 1,1 36 0,-1 17-1,36 53 1,-18-17-16,17 17 15,19 1 1,-1-19-16,18 18 16,-36-17-16,1 0 0,17-18 15</inkml:trace>
  <inkml:trace contextRef="#ctx0" brushRef="#br2" timeOffset="329440.6058">23089 4939 0,'0'0'0,"0"18"0,0 17 16,18-35-16,-18 17 15,18-34 17,-18-18-32,17 17 15,-17-17-15,18 17 0,-18 0 16,0 1-16,0-1 15,18 0-15,-1 18 0,1 0 16,-18 18 0,17 17-16,-17 18 15,18-53-15,0 18 16,-18 0-16,17-18 16,1 0-16,-18-18 15,18 18-15,-18-18 0,17 1 16,1-1-1,0 0-15,-1 18 16,1 0 0,-1 18-16,-17 0 0,18-1 15,0 19 1,-1-19-16,-17 1 16,18-1-16,17-17 0,1 18 15</inkml:trace>
  <inkml:trace contextRef="#ctx0" brushRef="#br2" timeOffset="329867.0886">23566 4304 0,'35'53'15,"-35"0"-15,35 70 16,-17-52-16,-1 52 16,1-70-16,0-18 15,-18 1-15,17-1 16,-17-53-1,0 1 1,0-1-16,18 0 0,0 18 16,17-17-16,-17 17 15,-1 17-15,36 36 16,-18-17 0,-35-19-16,0 1 0,0 17 15,-35-35 1,17 0-16,1 0 0,-36 0 15,35 0-15,18-17 16</inkml:trace>
  <inkml:trace contextRef="#ctx0" brushRef="#br2" timeOffset="330279.7329">24342 4780 0,'0'0'16,"-18"-17"-16,-17 17 0,-18 17 15,35-17-15,-35 53 16,36-35-16,-1 52 16,18-34-16,35 16 15,-17-34 1,35 17-16,-18-35 15,0 0-15,1 0 0,-1-35 16,-17 17-16,-1-17 16,-17-18-16,0 36 15,-17-19-15,17 1 16,-18 17-16,0-17 16,1 35-16,17 18 15,0 17-15,17 36 16,1-54-1,17 54-15,1-54 16,-1 1-16,18 0 0,-18-1 16,18-17-16,-18 0 15,-35-17 1</inkml:trace>
  <inkml:trace contextRef="#ctx0" brushRef="#br2" timeOffset="334351.2317">24095 4833 0,'0'-18'31,"0"1"0,-18 17-31,0 0 16,1 17 0,-18 19-1,17-19-15,0 1 16,18 0-16,0-1 0,-17 1 16,17 0-16,17-1 0,-17 1 15,18-18-15,0 0 16,17 0-1,-18-18-15,1-17 16,0 0-16,-18 17 16,0-17-16,0-53 0,0 35 15,-18-71-15,0 54 16,1-1-16,-1 0 16,-17-17-16,17 35 0,-17-17 15,17 52-15,1 18 16,17 35-16,0 54 15,0-19-15,17 71 16,-17-70 0,36 52-16,-1-52 15,-17-18-15,-1-18 0,18 18 16,1-18-16,-19-17 0,36 35 16,-35-36-16,17 19 15,-17-19 1</inkml:trace>
  <inkml:trace contextRef="#ctx0" brushRef="#br2" timeOffset="336414.3425">27164 4374 0,'18'-17'16,"-36"34"-16,53-17 15,-17 71 1,-1-18-16,19 70 15,-36-52-15,17 70 16,1-70-16,-18-18 16,0-1-16,18-16 0,-1 52 15,-17-70-15,18 17 16</inkml:trace>
  <inkml:trace contextRef="#ctx0" brushRef="#br2" timeOffset="337021.8758">27764 4992 0,'0'-18'16,"0"36"-16,0-53 15,-18-1-15,0 19 16,1 17-16,-1-18 16,0 18-16,-17 18 0,18-1 15,-19 19-15,36-1 16,0 18 0,0-36-16,36 36 15,-19-35-15,36 0 16,-18-1-16,36-34 15,-53-1 1,-1 0-16,-17 1 0,0-19 16,0 19-16,-17-36 15,-1 35-15,0-17 16,1 35-16,17 18 31,0 17-15,17 0-16,19 18 15,-19-18-15,1-17 0,35 17 16,0-17 0,-36-18-16,1 0 15,0-18-15</inkml:trace>
  <inkml:trace contextRef="#ctx0" brushRef="#br2" timeOffset="337437.4515">28063 5098 0,'0'0'16,"0"53"-16,18-36 0,-18 18 15,0-52 17,0-18-17,18 17-15,-18-17 16,17-18-16,-17 17 15,18 19-15,-18-1 16,18 18-16,-18 18 16,17 17-16,1-17 15,0 17-15,-1-17 16,1-18 0,0 0-1,-18-18-15,0 0 16,17 18-16,-17-17 0,18-19 15,-1 36-15,1 0 16,0 18 0,-1 0-16,-17-1 15,36 19-15,-19-1 16,1-17-16,0-1 31,-1-17-31</inkml:trace>
  <inkml:trace contextRef="#ctx0" brushRef="#br2" timeOffset="338271.2903">28469 4392 0,'0'0'0,"18"0"16,-18 18 0,17 70-1,1-35-15,-18 0 0,18 17 16,-18 71-16,17-88 16,1 0-16,-18 0 0,18-18 15,-1 1-15,-17-19 0,18 1 16,-18-36-1,18-17 1,-18 17-16,35-34 16,-35 16-16,35 19 15,-17-1-15,35 36 16,-36-1-16,36 36 16,-53-18-16,18 1 15,-18-1-15,-18-17 16,1-1-16,-1 1 15,-17-18-15,-18 0 16,35 0-16,-17-18 16,17 18-16,18-17 0,18 17 15</inkml:trace>
  <inkml:trace contextRef="#ctx0" brushRef="#br2" timeOffset="338883.8224">29104 4957 0,'-17'0'16,"34"0"-16,-52-18 0,17 18 0,1 0 0,-1 18 16,-17-1-1,35 18-15,-18 18 16,18-35-16,18 35 16,-1-35-16,19 34 15,-19-52-15,36 18 16,-18-18-16,-17-18 15,0 1-15,-1-1 0,1-17 16,0-36-16,-18 36 16,17-71-16,-17 53 15,0-17-15,-17 17 0,17 0 16,0 18-16,-18-18 0,0 0 16,1 35-1,-19-17-15,19 17 16,-1 18-16,1 0 15,17 18-15,-18 0 0,0 34 16,18-16-16,18 52 16,-18-35-1,35 53-15,0-53 16,1 0-16,-1-1 16,0 1-16,1-17 0,16-1 15,-16 0-15,-19 0 0,54 1 16,-36-36-16,1 17 15,-19-17-15,-34 0 32,-19 0-17</inkml:trace>
  <inkml:trace contextRef="#ctx0" brushRef="#br2" timeOffset="340123.2786">24306 5292 0,'18'0'31,"35"-18"-31,-18 18 15,1 0-15,16-18 0,19 18 16,-53 18-16,-1-18 16</inkml:trace>
  <inkml:trace contextRef="#ctx0" brushRef="#br2" timeOffset="344199.3595">27552 5486 0,'18'0'31,"17"0"-16,18 0-15,70 0 16,-35 0-16,159 17 16,-105-17-16,193 0 15,-159 0-15,212 0 16,-212 0-16,1 0 0,87-17 16,-193 17-1,0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600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image" Target="../media/image72.png"/><Relationship Id="rId12" Type="http://schemas.openxmlformats.org/officeDocument/2006/relationships/customXml" Target="../ink/ink1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1.png"/><Relationship Id="rId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6.JPEG"/><Relationship Id="rId7" Type="http://schemas.openxmlformats.org/officeDocument/2006/relationships/image" Target="../media/image2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01.png"/><Relationship Id="rId5" Type="http://schemas.openxmlformats.org/officeDocument/2006/relationships/image" Target="../media/image18.png"/><Relationship Id="rId10" Type="http://schemas.openxmlformats.org/officeDocument/2006/relationships/customXml" Target="../ink/ink19.xml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customXml" Target="../ink/ink21.xml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12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112.png"/><Relationship Id="rId5" Type="http://schemas.openxmlformats.org/officeDocument/2006/relationships/image" Target="../media/image55.png"/><Relationship Id="rId10" Type="http://schemas.openxmlformats.org/officeDocument/2006/relationships/image" Target="../media/image102.png"/><Relationship Id="rId4" Type="http://schemas.openxmlformats.org/officeDocument/2006/relationships/image" Target="../media/image43.png"/><Relationship Id="rId9" Type="http://schemas.openxmlformats.org/officeDocument/2006/relationships/image" Target="../media/image24.tiff"/><Relationship Id="rId1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210.png"/><Relationship Id="rId1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17" Type="http://schemas.openxmlformats.org/officeDocument/2006/relationships/customXml" Target="../ink/ink22.xml"/><Relationship Id="rId2" Type="http://schemas.openxmlformats.org/officeDocument/2006/relationships/image" Target="../media/image160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.png"/><Relationship Id="rId5" Type="http://schemas.openxmlformats.org/officeDocument/2006/relationships/image" Target="../media/image700.png"/><Relationship Id="rId1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601.png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2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74.png"/><Relationship Id="rId7" Type="http://schemas.openxmlformats.org/officeDocument/2006/relationships/image" Target="../media/image1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customXml" Target="../ink/ink25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2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customXml" Target="../ink/ink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51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84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14:cNvPr>
              <p14:cNvContentPartPr/>
              <p14:nvPr/>
            </p14:nvContentPartPr>
            <p14:xfrm>
              <a:off x="425520" y="882720"/>
              <a:ext cx="10738080" cy="42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873360"/>
                <a:ext cx="1075680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53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14:cNvPr>
              <p14:cNvContentPartPr/>
              <p14:nvPr/>
            </p14:nvContentPartPr>
            <p14:xfrm>
              <a:off x="133200" y="1155600"/>
              <a:ext cx="11011320" cy="560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40" y="1146240"/>
                <a:ext cx="11030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04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0850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</p:spTree>
    <p:extLst>
      <p:ext uri="{BB962C8B-B14F-4D97-AF65-F5344CB8AC3E}">
        <p14:creationId xmlns:p14="http://schemas.microsoft.com/office/powerpoint/2010/main" val="185545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848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31665E7-3454-4480-85F9-2E120DF4D0CB}"/>
              </a:ext>
            </a:extLst>
          </p:cNvPr>
          <p:cNvSpPr txBox="1"/>
          <p:nvPr/>
        </p:nvSpPr>
        <p:spPr>
          <a:xfrm>
            <a:off x="1220747" y="566039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bias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81DADBE-C968-4203-82A9-EA5BE07B1F78}"/>
              </a:ext>
            </a:extLst>
          </p:cNvPr>
          <p:cNvSpPr txBox="1"/>
          <p:nvPr/>
        </p:nvSpPr>
        <p:spPr>
          <a:xfrm>
            <a:off x="5289873" y="566039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“just right”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44231E2F-D5E2-4834-88BD-35D8FB6E1869}"/>
              </a:ext>
            </a:extLst>
          </p:cNvPr>
          <p:cNvSpPr txBox="1"/>
          <p:nvPr/>
        </p:nvSpPr>
        <p:spPr>
          <a:xfrm>
            <a:off x="9218004" y="5660396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14:cNvPr>
              <p14:cNvContentPartPr/>
              <p14:nvPr/>
            </p14:nvContentPartPr>
            <p14:xfrm>
              <a:off x="279360" y="1168560"/>
              <a:ext cx="1150668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1159200"/>
                <a:ext cx="1152540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60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14:cNvPr>
              <p14:cNvContentPartPr/>
              <p14:nvPr/>
            </p14:nvContentPartPr>
            <p14:xfrm>
              <a:off x="1606680" y="1212840"/>
              <a:ext cx="9722160" cy="55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1203480"/>
                <a:ext cx="97408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32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71105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14:cNvPr>
              <p14:cNvContentPartPr/>
              <p14:nvPr/>
            </p14:nvContentPartPr>
            <p14:xfrm>
              <a:off x="8204040" y="5346720"/>
              <a:ext cx="2242080" cy="698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680" y="5337360"/>
                <a:ext cx="226080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1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486606" cy="1325563"/>
          </a:xfrm>
        </p:spPr>
        <p:txBody>
          <a:bodyPr/>
          <a:lstStyle/>
          <a:p>
            <a:r>
              <a:rPr lang="en-US" dirty="0"/>
              <a:t>Implementing dropout (“Inverted dropout”)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14:cNvPr>
              <p14:cNvContentPartPr/>
              <p14:nvPr/>
            </p14:nvContentPartPr>
            <p14:xfrm>
              <a:off x="806400" y="793800"/>
              <a:ext cx="10255680" cy="537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784440"/>
                <a:ext cx="1027440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71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15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40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drop-out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061" y="1327051"/>
            <a:ext cx="9857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Intuition: Can’t rely on any one feature, so have to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spread out weights. 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29732" y="2652614"/>
            <a:ext cx="5891087" cy="3349885"/>
            <a:chOff x="919016" y="2963829"/>
            <a:chExt cx="5646287" cy="3283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819845" y="375621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819845" y="42608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819845" y="480304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2343852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2343852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848" y="2963829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5211854" y="42512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343852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>
              <a:stCxn id="14" idx="6"/>
              <a:endCxn id="15" idx="1"/>
            </p:cNvCxnSpPr>
            <p:nvPr/>
          </p:nvCxnSpPr>
          <p:spPr>
            <a:xfrm>
              <a:off x="5485130" y="4391952"/>
              <a:ext cx="708468" cy="95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353227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7"/>
            <p:cNvSpPr/>
            <p:nvPr/>
          </p:nvSpPr>
          <p:spPr>
            <a:xfrm>
              <a:off x="2353227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43852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036005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036005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/>
            <p:cNvSpPr/>
            <p:nvPr/>
          </p:nvSpPr>
          <p:spPr>
            <a:xfrm>
              <a:off x="3036005" y="296383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036005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045380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045380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3036005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564652" y="404236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564652" y="454703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3" name="Straight Arrow Connector 102"/>
            <p:cNvCxnSpPr>
              <a:stCxn id="99" idx="6"/>
              <a:endCxn id="14" idx="2"/>
            </p:cNvCxnSpPr>
            <p:nvPr/>
          </p:nvCxnSpPr>
          <p:spPr>
            <a:xfrm flipV="1">
              <a:off x="4837928" y="4391952"/>
              <a:ext cx="373926" cy="2957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8" idx="6"/>
              <a:endCxn id="14" idx="2"/>
            </p:cNvCxnSpPr>
            <p:nvPr/>
          </p:nvCxnSpPr>
          <p:spPr>
            <a:xfrm>
              <a:off x="4837928" y="4183034"/>
              <a:ext cx="373926" cy="2089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" idx="6"/>
              <a:endCxn id="99" idx="2"/>
            </p:cNvCxnSpPr>
            <p:nvPr/>
          </p:nvCxnSpPr>
          <p:spPr>
            <a:xfrm flipV="1">
              <a:off x="4093121" y="4687702"/>
              <a:ext cx="471531" cy="256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" idx="6"/>
              <a:endCxn id="99" idx="2"/>
            </p:cNvCxnSpPr>
            <p:nvPr/>
          </p:nvCxnSpPr>
          <p:spPr>
            <a:xfrm>
              <a:off x="4093121" y="4401552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" idx="6"/>
              <a:endCxn id="98" idx="2"/>
            </p:cNvCxnSpPr>
            <p:nvPr/>
          </p:nvCxnSpPr>
          <p:spPr>
            <a:xfrm>
              <a:off x="4093121" y="3896884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" idx="6"/>
              <a:endCxn id="98" idx="2"/>
            </p:cNvCxnSpPr>
            <p:nvPr/>
          </p:nvCxnSpPr>
          <p:spPr>
            <a:xfrm flipV="1">
              <a:off x="4093121" y="4183034"/>
              <a:ext cx="471531" cy="2185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8" idx="6"/>
              <a:endCxn id="99" idx="2"/>
            </p:cNvCxnSpPr>
            <p:nvPr/>
          </p:nvCxnSpPr>
          <p:spPr>
            <a:xfrm>
              <a:off x="4093121" y="3896884"/>
              <a:ext cx="471531" cy="7908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" idx="6"/>
              <a:endCxn id="98" idx="2"/>
            </p:cNvCxnSpPr>
            <p:nvPr/>
          </p:nvCxnSpPr>
          <p:spPr>
            <a:xfrm flipV="1">
              <a:off x="4093121" y="4183034"/>
              <a:ext cx="471531" cy="760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6" idx="6"/>
              <a:endCxn id="10" idx="2"/>
            </p:cNvCxnSpPr>
            <p:nvPr/>
          </p:nvCxnSpPr>
          <p:spPr>
            <a:xfrm flipV="1">
              <a:off x="3318656" y="4943710"/>
              <a:ext cx="501189" cy="11625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5" idx="6"/>
              <a:endCxn id="10" idx="2"/>
            </p:cNvCxnSpPr>
            <p:nvPr/>
          </p:nvCxnSpPr>
          <p:spPr>
            <a:xfrm flipV="1">
              <a:off x="3318656" y="4943710"/>
              <a:ext cx="501189" cy="66352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7" idx="6"/>
              <a:endCxn id="10" idx="2"/>
            </p:cNvCxnSpPr>
            <p:nvPr/>
          </p:nvCxnSpPr>
          <p:spPr>
            <a:xfrm flipV="1">
              <a:off x="3309281" y="4943710"/>
              <a:ext cx="510564" cy="198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4" idx="6"/>
              <a:endCxn id="10" idx="2"/>
            </p:cNvCxnSpPr>
            <p:nvPr/>
          </p:nvCxnSpPr>
          <p:spPr>
            <a:xfrm>
              <a:off x="3309281" y="4579118"/>
              <a:ext cx="510564" cy="36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94" idx="6"/>
              <a:endCxn id="9" idx="2"/>
            </p:cNvCxnSpPr>
            <p:nvPr/>
          </p:nvCxnSpPr>
          <p:spPr>
            <a:xfrm flipV="1">
              <a:off x="3309281" y="4401552"/>
              <a:ext cx="510564" cy="1775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4" idx="6"/>
              <a:endCxn id="8" idx="2"/>
            </p:cNvCxnSpPr>
            <p:nvPr/>
          </p:nvCxnSpPr>
          <p:spPr>
            <a:xfrm flipV="1">
              <a:off x="3309281" y="3896884"/>
              <a:ext cx="510564" cy="6822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93" idx="6"/>
              <a:endCxn id="8" idx="2"/>
            </p:cNvCxnSpPr>
            <p:nvPr/>
          </p:nvCxnSpPr>
          <p:spPr>
            <a:xfrm>
              <a:off x="3309281" y="3104500"/>
              <a:ext cx="510564" cy="792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91" idx="6"/>
              <a:endCxn id="8" idx="2"/>
            </p:cNvCxnSpPr>
            <p:nvPr/>
          </p:nvCxnSpPr>
          <p:spPr>
            <a:xfrm>
              <a:off x="3309281" y="3603533"/>
              <a:ext cx="510564" cy="2933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2" idx="6"/>
              <a:endCxn id="8" idx="2"/>
            </p:cNvCxnSpPr>
            <p:nvPr/>
          </p:nvCxnSpPr>
          <p:spPr>
            <a:xfrm flipV="1">
              <a:off x="3309281" y="3896884"/>
              <a:ext cx="510564" cy="24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97" idx="6"/>
              <a:endCxn id="9" idx="2"/>
            </p:cNvCxnSpPr>
            <p:nvPr/>
          </p:nvCxnSpPr>
          <p:spPr>
            <a:xfrm flipV="1">
              <a:off x="3309281" y="4401552"/>
              <a:ext cx="510564" cy="7403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6" idx="6"/>
              <a:endCxn id="9" idx="2"/>
            </p:cNvCxnSpPr>
            <p:nvPr/>
          </p:nvCxnSpPr>
          <p:spPr>
            <a:xfrm flipV="1">
              <a:off x="3318656" y="4401552"/>
              <a:ext cx="501189" cy="17047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96" idx="6"/>
              <a:endCxn id="8" idx="2"/>
            </p:cNvCxnSpPr>
            <p:nvPr/>
          </p:nvCxnSpPr>
          <p:spPr>
            <a:xfrm flipV="1">
              <a:off x="3318656" y="3896884"/>
              <a:ext cx="501189" cy="22093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93" idx="6"/>
              <a:endCxn id="9" idx="2"/>
            </p:cNvCxnSpPr>
            <p:nvPr/>
          </p:nvCxnSpPr>
          <p:spPr>
            <a:xfrm>
              <a:off x="3309281" y="3104500"/>
              <a:ext cx="510564" cy="129705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93" idx="6"/>
              <a:endCxn id="10" idx="2"/>
            </p:cNvCxnSpPr>
            <p:nvPr/>
          </p:nvCxnSpPr>
          <p:spPr>
            <a:xfrm>
              <a:off x="3309281" y="3104500"/>
              <a:ext cx="510564" cy="1839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91" idx="6"/>
              <a:endCxn id="9" idx="2"/>
            </p:cNvCxnSpPr>
            <p:nvPr/>
          </p:nvCxnSpPr>
          <p:spPr>
            <a:xfrm>
              <a:off x="3309281" y="3603533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92" idx="6"/>
              <a:endCxn id="9" idx="2"/>
            </p:cNvCxnSpPr>
            <p:nvPr/>
          </p:nvCxnSpPr>
          <p:spPr>
            <a:xfrm>
              <a:off x="3309281" y="4145691"/>
              <a:ext cx="510564" cy="2558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92" idx="6"/>
              <a:endCxn id="10" idx="2"/>
            </p:cNvCxnSpPr>
            <p:nvPr/>
          </p:nvCxnSpPr>
          <p:spPr>
            <a:xfrm>
              <a:off x="3309281" y="4145691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91" idx="6"/>
              <a:endCxn id="10" idx="2"/>
            </p:cNvCxnSpPr>
            <p:nvPr/>
          </p:nvCxnSpPr>
          <p:spPr>
            <a:xfrm>
              <a:off x="3309281" y="3603533"/>
              <a:ext cx="510564" cy="13401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97" idx="6"/>
              <a:endCxn id="8" idx="2"/>
            </p:cNvCxnSpPr>
            <p:nvPr/>
          </p:nvCxnSpPr>
          <p:spPr>
            <a:xfrm flipV="1">
              <a:off x="3309281" y="3896884"/>
              <a:ext cx="510564" cy="12450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95" idx="6"/>
              <a:endCxn id="8" idx="2"/>
            </p:cNvCxnSpPr>
            <p:nvPr/>
          </p:nvCxnSpPr>
          <p:spPr>
            <a:xfrm flipV="1">
              <a:off x="3318656" y="3896884"/>
              <a:ext cx="501189" cy="1710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95" idx="6"/>
              <a:endCxn id="9" idx="2"/>
            </p:cNvCxnSpPr>
            <p:nvPr/>
          </p:nvCxnSpPr>
          <p:spPr>
            <a:xfrm flipV="1">
              <a:off x="3318656" y="4401552"/>
              <a:ext cx="501189" cy="12056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3" idx="6"/>
              <a:endCxn id="93" idx="2"/>
            </p:cNvCxnSpPr>
            <p:nvPr/>
          </p:nvCxnSpPr>
          <p:spPr>
            <a:xfrm>
              <a:off x="2637124" y="3104499"/>
              <a:ext cx="398881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3" idx="6"/>
              <a:endCxn id="91" idx="2"/>
            </p:cNvCxnSpPr>
            <p:nvPr/>
          </p:nvCxnSpPr>
          <p:spPr>
            <a:xfrm>
              <a:off x="2637124" y="3104499"/>
              <a:ext cx="398881" cy="4990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" idx="6"/>
              <a:endCxn id="91" idx="2"/>
            </p:cNvCxnSpPr>
            <p:nvPr/>
          </p:nvCxnSpPr>
          <p:spPr>
            <a:xfrm>
              <a:off x="2617128" y="3603533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2" idx="6"/>
              <a:endCxn id="93" idx="2"/>
            </p:cNvCxnSpPr>
            <p:nvPr/>
          </p:nvCxnSpPr>
          <p:spPr>
            <a:xfrm flipV="1">
              <a:off x="2617128" y="3104500"/>
              <a:ext cx="418877" cy="10411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2" idx="6"/>
              <a:endCxn id="91" idx="2"/>
            </p:cNvCxnSpPr>
            <p:nvPr/>
          </p:nvCxnSpPr>
          <p:spPr>
            <a:xfrm flipV="1"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2" idx="6"/>
              <a:endCxn id="92" idx="2"/>
            </p:cNvCxnSpPr>
            <p:nvPr/>
          </p:nvCxnSpPr>
          <p:spPr>
            <a:xfrm>
              <a:off x="2617128" y="4145691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2" idx="6"/>
              <a:endCxn id="94" idx="2"/>
            </p:cNvCxnSpPr>
            <p:nvPr/>
          </p:nvCxnSpPr>
          <p:spPr>
            <a:xfrm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2" idx="6"/>
              <a:endCxn id="97" idx="2"/>
            </p:cNvCxnSpPr>
            <p:nvPr/>
          </p:nvCxnSpPr>
          <p:spPr>
            <a:xfrm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2" idx="6"/>
              <a:endCxn id="95" idx="2"/>
            </p:cNvCxnSpPr>
            <p:nvPr/>
          </p:nvCxnSpPr>
          <p:spPr>
            <a:xfrm>
              <a:off x="2617128" y="4145691"/>
              <a:ext cx="42825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12" idx="6"/>
              <a:endCxn id="96" idx="2"/>
            </p:cNvCxnSpPr>
            <p:nvPr/>
          </p:nvCxnSpPr>
          <p:spPr>
            <a:xfrm>
              <a:off x="2617128" y="4145691"/>
              <a:ext cx="42825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1" idx="6"/>
              <a:endCxn id="93" idx="2"/>
            </p:cNvCxnSpPr>
            <p:nvPr/>
          </p:nvCxnSpPr>
          <p:spPr>
            <a:xfrm flipV="1">
              <a:off x="2617128" y="3104500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1" idx="6"/>
              <a:endCxn id="94" idx="2"/>
            </p:cNvCxnSpPr>
            <p:nvPr/>
          </p:nvCxnSpPr>
          <p:spPr>
            <a:xfrm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1" idx="6"/>
              <a:endCxn id="95" idx="2"/>
            </p:cNvCxnSpPr>
            <p:nvPr/>
          </p:nvCxnSpPr>
          <p:spPr>
            <a:xfrm>
              <a:off x="2617128" y="3603533"/>
              <a:ext cx="42825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1" idx="6"/>
              <a:endCxn id="96" idx="2"/>
            </p:cNvCxnSpPr>
            <p:nvPr/>
          </p:nvCxnSpPr>
          <p:spPr>
            <a:xfrm>
              <a:off x="2617128" y="3603533"/>
              <a:ext cx="42825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88" idx="6"/>
              <a:endCxn id="96" idx="2"/>
            </p:cNvCxnSpPr>
            <p:nvPr/>
          </p:nvCxnSpPr>
          <p:spPr>
            <a:xfrm>
              <a:off x="2626503" y="6106265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1" idx="6"/>
              <a:endCxn id="92" idx="2"/>
            </p:cNvCxnSpPr>
            <p:nvPr/>
          </p:nvCxnSpPr>
          <p:spPr>
            <a:xfrm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13" idx="6"/>
              <a:endCxn id="96" idx="2"/>
            </p:cNvCxnSpPr>
            <p:nvPr/>
          </p:nvCxnSpPr>
          <p:spPr>
            <a:xfrm>
              <a:off x="2637124" y="3104499"/>
              <a:ext cx="408256" cy="30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3" idx="6"/>
              <a:endCxn id="95" idx="2"/>
            </p:cNvCxnSpPr>
            <p:nvPr/>
          </p:nvCxnSpPr>
          <p:spPr>
            <a:xfrm>
              <a:off x="2637124" y="3104499"/>
              <a:ext cx="408256" cy="25027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3" idx="6"/>
              <a:endCxn id="97" idx="2"/>
            </p:cNvCxnSpPr>
            <p:nvPr/>
          </p:nvCxnSpPr>
          <p:spPr>
            <a:xfrm>
              <a:off x="2637124" y="3104499"/>
              <a:ext cx="398881" cy="20374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3" idx="6"/>
              <a:endCxn id="94" idx="2"/>
            </p:cNvCxnSpPr>
            <p:nvPr/>
          </p:nvCxnSpPr>
          <p:spPr>
            <a:xfrm>
              <a:off x="2637124" y="3104499"/>
              <a:ext cx="398881" cy="14746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3" idx="6"/>
              <a:endCxn id="92" idx="2"/>
            </p:cNvCxnSpPr>
            <p:nvPr/>
          </p:nvCxnSpPr>
          <p:spPr>
            <a:xfrm>
              <a:off x="2637124" y="3104499"/>
              <a:ext cx="398881" cy="10411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88" idx="6"/>
              <a:endCxn id="95" idx="2"/>
            </p:cNvCxnSpPr>
            <p:nvPr/>
          </p:nvCxnSpPr>
          <p:spPr>
            <a:xfrm flipV="1"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88" idx="6"/>
              <a:endCxn id="97" idx="2"/>
            </p:cNvCxnSpPr>
            <p:nvPr/>
          </p:nvCxnSpPr>
          <p:spPr>
            <a:xfrm flipV="1">
              <a:off x="2626503" y="5141950"/>
              <a:ext cx="40950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88" idx="6"/>
              <a:endCxn id="94" idx="2"/>
            </p:cNvCxnSpPr>
            <p:nvPr/>
          </p:nvCxnSpPr>
          <p:spPr>
            <a:xfrm flipV="1">
              <a:off x="2626503" y="4579118"/>
              <a:ext cx="40950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88" idx="6"/>
              <a:endCxn id="92" idx="2"/>
            </p:cNvCxnSpPr>
            <p:nvPr/>
          </p:nvCxnSpPr>
          <p:spPr>
            <a:xfrm flipV="1">
              <a:off x="2626503" y="4145691"/>
              <a:ext cx="40950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88" idx="6"/>
              <a:endCxn id="91" idx="2"/>
            </p:cNvCxnSpPr>
            <p:nvPr/>
          </p:nvCxnSpPr>
          <p:spPr>
            <a:xfrm flipV="1">
              <a:off x="2626503" y="3603533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88" idx="6"/>
              <a:endCxn id="93" idx="2"/>
            </p:cNvCxnSpPr>
            <p:nvPr/>
          </p:nvCxnSpPr>
          <p:spPr>
            <a:xfrm flipV="1">
              <a:off x="2626503" y="3104500"/>
              <a:ext cx="409502" cy="30017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87" idx="6"/>
              <a:endCxn id="96" idx="2"/>
            </p:cNvCxnSpPr>
            <p:nvPr/>
          </p:nvCxnSpPr>
          <p:spPr>
            <a:xfrm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87" idx="6"/>
              <a:endCxn id="95" idx="2"/>
            </p:cNvCxnSpPr>
            <p:nvPr/>
          </p:nvCxnSpPr>
          <p:spPr>
            <a:xfrm>
              <a:off x="2626503" y="5607232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87" idx="6"/>
              <a:endCxn id="97" idx="2"/>
            </p:cNvCxnSpPr>
            <p:nvPr/>
          </p:nvCxnSpPr>
          <p:spPr>
            <a:xfrm flipV="1">
              <a:off x="2626503" y="5141950"/>
              <a:ext cx="40950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87" idx="6"/>
              <a:endCxn id="94" idx="2"/>
            </p:cNvCxnSpPr>
            <p:nvPr/>
          </p:nvCxnSpPr>
          <p:spPr>
            <a:xfrm flipV="1">
              <a:off x="2626503" y="4579118"/>
              <a:ext cx="40950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87" idx="6"/>
              <a:endCxn id="92" idx="2"/>
            </p:cNvCxnSpPr>
            <p:nvPr/>
          </p:nvCxnSpPr>
          <p:spPr>
            <a:xfrm flipV="1">
              <a:off x="2626503" y="4145691"/>
              <a:ext cx="40950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87" idx="6"/>
              <a:endCxn id="91" idx="2"/>
            </p:cNvCxnSpPr>
            <p:nvPr/>
          </p:nvCxnSpPr>
          <p:spPr>
            <a:xfrm flipV="1">
              <a:off x="2626503" y="3603533"/>
              <a:ext cx="40950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87" idx="6"/>
              <a:endCxn id="93" idx="2"/>
            </p:cNvCxnSpPr>
            <p:nvPr/>
          </p:nvCxnSpPr>
          <p:spPr>
            <a:xfrm flipV="1">
              <a:off x="2626503" y="3104500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89" idx="6"/>
              <a:endCxn id="96" idx="2"/>
            </p:cNvCxnSpPr>
            <p:nvPr/>
          </p:nvCxnSpPr>
          <p:spPr>
            <a:xfrm>
              <a:off x="2617128" y="5141950"/>
              <a:ext cx="42825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89" idx="6"/>
              <a:endCxn id="95" idx="2"/>
            </p:cNvCxnSpPr>
            <p:nvPr/>
          </p:nvCxnSpPr>
          <p:spPr>
            <a:xfrm>
              <a:off x="2617128" y="5141950"/>
              <a:ext cx="42825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89" idx="6"/>
              <a:endCxn id="97" idx="2"/>
            </p:cNvCxnSpPr>
            <p:nvPr/>
          </p:nvCxnSpPr>
          <p:spPr>
            <a:xfrm>
              <a:off x="2617128" y="5141950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89" idx="6"/>
              <a:endCxn id="94" idx="2"/>
            </p:cNvCxnSpPr>
            <p:nvPr/>
          </p:nvCxnSpPr>
          <p:spPr>
            <a:xfrm flipV="1"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89" idx="6"/>
              <a:endCxn id="92" idx="2"/>
            </p:cNvCxnSpPr>
            <p:nvPr/>
          </p:nvCxnSpPr>
          <p:spPr>
            <a:xfrm flipV="1"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89" idx="6"/>
              <a:endCxn id="91" idx="2"/>
            </p:cNvCxnSpPr>
            <p:nvPr/>
          </p:nvCxnSpPr>
          <p:spPr>
            <a:xfrm flipV="1">
              <a:off x="2617128" y="3603533"/>
              <a:ext cx="418877" cy="15384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89" idx="6"/>
              <a:endCxn id="93" idx="2"/>
            </p:cNvCxnSpPr>
            <p:nvPr/>
          </p:nvCxnSpPr>
          <p:spPr>
            <a:xfrm flipV="1">
              <a:off x="2617128" y="3104500"/>
              <a:ext cx="418877" cy="20374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21" idx="6"/>
              <a:endCxn id="96" idx="2"/>
            </p:cNvCxnSpPr>
            <p:nvPr/>
          </p:nvCxnSpPr>
          <p:spPr>
            <a:xfrm>
              <a:off x="2617128" y="4579118"/>
              <a:ext cx="42825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21" idx="6"/>
              <a:endCxn id="95" idx="2"/>
            </p:cNvCxnSpPr>
            <p:nvPr/>
          </p:nvCxnSpPr>
          <p:spPr>
            <a:xfrm>
              <a:off x="2617128" y="4579118"/>
              <a:ext cx="42825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21" idx="6"/>
              <a:endCxn id="97" idx="2"/>
            </p:cNvCxnSpPr>
            <p:nvPr/>
          </p:nvCxnSpPr>
          <p:spPr>
            <a:xfrm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1" idx="6"/>
              <a:endCxn id="94" idx="2"/>
            </p:cNvCxnSpPr>
            <p:nvPr/>
          </p:nvCxnSpPr>
          <p:spPr>
            <a:xfrm>
              <a:off x="2617128" y="4579118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1" idx="6"/>
              <a:endCxn id="92" idx="2"/>
            </p:cNvCxnSpPr>
            <p:nvPr/>
          </p:nvCxnSpPr>
          <p:spPr>
            <a:xfrm flipV="1"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1" idx="6"/>
              <a:endCxn id="91" idx="2"/>
            </p:cNvCxnSpPr>
            <p:nvPr/>
          </p:nvCxnSpPr>
          <p:spPr>
            <a:xfrm flipV="1"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1" idx="6"/>
              <a:endCxn id="93" idx="2"/>
            </p:cNvCxnSpPr>
            <p:nvPr/>
          </p:nvCxnSpPr>
          <p:spPr>
            <a:xfrm flipV="1">
              <a:off x="2617128" y="3104500"/>
              <a:ext cx="418877" cy="14746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4" idx="3"/>
              <a:endCxn id="88" idx="2"/>
            </p:cNvCxnSpPr>
            <p:nvPr/>
          </p:nvCxnSpPr>
          <p:spPr>
            <a:xfrm>
              <a:off x="1599045" y="5296018"/>
              <a:ext cx="754182" cy="8102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4" idx="3"/>
              <a:endCxn id="87" idx="2"/>
            </p:cNvCxnSpPr>
            <p:nvPr/>
          </p:nvCxnSpPr>
          <p:spPr>
            <a:xfrm>
              <a:off x="1599045" y="5296018"/>
              <a:ext cx="754182" cy="3112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24" idx="3"/>
              <a:endCxn id="89" idx="2"/>
            </p:cNvCxnSpPr>
            <p:nvPr/>
          </p:nvCxnSpPr>
          <p:spPr>
            <a:xfrm flipV="1">
              <a:off x="1599045" y="5141950"/>
              <a:ext cx="744807" cy="1540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24" idx="3"/>
              <a:endCxn id="21" idx="2"/>
            </p:cNvCxnSpPr>
            <p:nvPr/>
          </p:nvCxnSpPr>
          <p:spPr>
            <a:xfrm flipV="1">
              <a:off x="1599045" y="4579118"/>
              <a:ext cx="744807" cy="7169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24" idx="3"/>
              <a:endCxn id="12" idx="2"/>
            </p:cNvCxnSpPr>
            <p:nvPr/>
          </p:nvCxnSpPr>
          <p:spPr>
            <a:xfrm flipV="1">
              <a:off x="1599045" y="4145691"/>
              <a:ext cx="744807" cy="11503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24" idx="3"/>
              <a:endCxn id="11" idx="2"/>
            </p:cNvCxnSpPr>
            <p:nvPr/>
          </p:nvCxnSpPr>
          <p:spPr>
            <a:xfrm flipV="1">
              <a:off x="1599045" y="3603533"/>
              <a:ext cx="744807" cy="16924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24" idx="3"/>
              <a:endCxn id="13" idx="2"/>
            </p:cNvCxnSpPr>
            <p:nvPr/>
          </p:nvCxnSpPr>
          <p:spPr>
            <a:xfrm flipV="1">
              <a:off x="1599045" y="3104499"/>
              <a:ext cx="764803" cy="21915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7" idx="3"/>
              <a:endCxn id="13" idx="2"/>
            </p:cNvCxnSpPr>
            <p:nvPr/>
          </p:nvCxnSpPr>
          <p:spPr>
            <a:xfrm flipV="1">
              <a:off x="1599045" y="3104499"/>
              <a:ext cx="764803" cy="1466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7" idx="3"/>
              <a:endCxn id="11" idx="2"/>
            </p:cNvCxnSpPr>
            <p:nvPr/>
          </p:nvCxnSpPr>
          <p:spPr>
            <a:xfrm flipV="1">
              <a:off x="1599045" y="3603533"/>
              <a:ext cx="744807" cy="966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7" idx="3"/>
              <a:endCxn id="12" idx="2"/>
            </p:cNvCxnSpPr>
            <p:nvPr/>
          </p:nvCxnSpPr>
          <p:spPr>
            <a:xfrm flipV="1">
              <a:off x="1599045" y="4145691"/>
              <a:ext cx="744807" cy="42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7" idx="3"/>
              <a:endCxn id="21" idx="2"/>
            </p:cNvCxnSpPr>
            <p:nvPr/>
          </p:nvCxnSpPr>
          <p:spPr>
            <a:xfrm>
              <a:off x="1599045" y="4570531"/>
              <a:ext cx="744807" cy="8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7" idx="3"/>
              <a:endCxn id="89" idx="2"/>
            </p:cNvCxnSpPr>
            <p:nvPr/>
          </p:nvCxnSpPr>
          <p:spPr>
            <a:xfrm>
              <a:off x="1599045" y="4570531"/>
              <a:ext cx="744807" cy="5714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7" idx="3"/>
              <a:endCxn id="87" idx="2"/>
            </p:cNvCxnSpPr>
            <p:nvPr/>
          </p:nvCxnSpPr>
          <p:spPr>
            <a:xfrm>
              <a:off x="1599045" y="4570531"/>
              <a:ext cx="754182" cy="1036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7" idx="3"/>
              <a:endCxn id="88" idx="2"/>
            </p:cNvCxnSpPr>
            <p:nvPr/>
          </p:nvCxnSpPr>
          <p:spPr>
            <a:xfrm>
              <a:off x="1599045" y="4570531"/>
              <a:ext cx="754182" cy="1535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6" idx="3"/>
              <a:endCxn id="13" idx="2"/>
            </p:cNvCxnSpPr>
            <p:nvPr/>
          </p:nvCxnSpPr>
          <p:spPr>
            <a:xfrm flipV="1">
              <a:off x="1599045" y="3104499"/>
              <a:ext cx="764803" cy="74054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6" idx="3"/>
              <a:endCxn id="11" idx="2"/>
            </p:cNvCxnSpPr>
            <p:nvPr/>
          </p:nvCxnSpPr>
          <p:spPr>
            <a:xfrm flipV="1">
              <a:off x="1599045" y="3603533"/>
              <a:ext cx="744807" cy="2415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6" idx="3"/>
              <a:endCxn id="12" idx="2"/>
            </p:cNvCxnSpPr>
            <p:nvPr/>
          </p:nvCxnSpPr>
          <p:spPr>
            <a:xfrm>
              <a:off x="1599045" y="3845042"/>
              <a:ext cx="744807" cy="3006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6" idx="3"/>
              <a:endCxn id="21" idx="2"/>
            </p:cNvCxnSpPr>
            <p:nvPr/>
          </p:nvCxnSpPr>
          <p:spPr>
            <a:xfrm>
              <a:off x="1599045" y="3845042"/>
              <a:ext cx="744807" cy="7340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6" idx="3"/>
              <a:endCxn id="89" idx="2"/>
            </p:cNvCxnSpPr>
            <p:nvPr/>
          </p:nvCxnSpPr>
          <p:spPr>
            <a:xfrm>
              <a:off x="1599045" y="3845042"/>
              <a:ext cx="744807" cy="12969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>
              <a:stCxn id="6" idx="3"/>
              <a:endCxn id="87" idx="2"/>
            </p:cNvCxnSpPr>
            <p:nvPr/>
          </p:nvCxnSpPr>
          <p:spPr>
            <a:xfrm>
              <a:off x="1599045" y="3845042"/>
              <a:ext cx="754182" cy="176219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6" idx="3"/>
              <a:endCxn id="88" idx="2"/>
            </p:cNvCxnSpPr>
            <p:nvPr/>
          </p:nvCxnSpPr>
          <p:spPr>
            <a:xfrm>
              <a:off x="1599045" y="3845042"/>
              <a:ext cx="754182" cy="22612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14:cNvPr>
              <p14:cNvContentPartPr/>
              <p14:nvPr/>
            </p14:nvContentPartPr>
            <p14:xfrm>
              <a:off x="831960" y="1847880"/>
              <a:ext cx="981720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00" y="1838520"/>
                <a:ext cx="983592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042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2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812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2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888840"/>
              <a:ext cx="7550280" cy="55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800" y="879480"/>
                <a:ext cx="756900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16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54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402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728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07" y="3665299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431429" y="-791363"/>
            <a:ext cx="54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font is smaller </a:t>
            </a:r>
            <a:r>
              <a:rPr lang="en-US"/>
              <a:t>than usual here so it fits nicely.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0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9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9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425333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 for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blipFill>
                <a:blip r:embed="rId2"/>
                <a:stretch>
                  <a:fillRect l="-1316" t="-7767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d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blipFill rotWithShape="0">
                <a:blip r:embed="rId3"/>
                <a:stretch>
                  <a:fillRect l="-1216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14:cNvPr>
              <p14:cNvContentPartPr/>
              <p14:nvPr/>
            </p14:nvContentPartPr>
            <p14:xfrm>
              <a:off x="1079640" y="1320840"/>
              <a:ext cx="10985760" cy="426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311480"/>
                <a:ext cx="110044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1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364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291218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2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727</Words>
  <Application>Microsoft Office PowerPoint</Application>
  <PresentationFormat>Widescreen</PresentationFormat>
  <Paragraphs>171</Paragraphs>
  <Slides>43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  <vt:lpstr>Regularizing your neural network</vt:lpstr>
      <vt:lpstr>Logistic regression</vt:lpstr>
      <vt:lpstr>Neural network</vt:lpstr>
      <vt:lpstr>Neural network</vt:lpstr>
      <vt:lpstr>How does regularization prevent overfitting?</vt:lpstr>
      <vt:lpstr>PowerPoint Presentation</vt:lpstr>
      <vt:lpstr>Regularizing your neural network</vt:lpstr>
      <vt:lpstr>How does regularization prevent overfitting?</vt:lpstr>
      <vt:lpstr>PowerPoint Presentation</vt:lpstr>
      <vt:lpstr>Regularizing your neural network</vt:lpstr>
      <vt:lpstr>Dropout regularization</vt:lpstr>
      <vt:lpstr>Implementing dropout (“Inverted dropout”)</vt:lpstr>
      <vt:lpstr>Making predictions at test time</vt:lpstr>
      <vt:lpstr>Regularizing your neural network</vt:lpstr>
      <vt:lpstr>Why does drop-out work?</vt:lpstr>
      <vt:lpstr>Regularizing your neural network</vt:lpstr>
      <vt:lpstr>Data augmentation</vt:lpstr>
      <vt:lpstr>Early stopping</vt:lpstr>
      <vt:lpstr>Setting up your optimization problem</vt:lpstr>
      <vt:lpstr>Normalizing training sets</vt:lpstr>
      <vt:lpstr>Why normalize inputs?</vt:lpstr>
      <vt:lpstr>PowerPoint Presentation</vt:lpstr>
      <vt:lpstr>Vanishing/exploding gradients</vt:lpstr>
      <vt:lpstr>Single neuron example</vt:lpstr>
      <vt:lpstr>PowerPoint Presentation</vt:lpstr>
      <vt:lpstr>Checking your derivative computation</vt:lpstr>
      <vt:lpstr>Checking your derivative computation</vt:lpstr>
      <vt:lpstr>Setting up your optimization problem</vt:lpstr>
      <vt:lpstr>Gradient check for a neural network</vt:lpstr>
      <vt:lpstr>Gradient checking (Grad check)</vt:lpstr>
      <vt:lpstr>Setting up your optimization problem</vt:lpstr>
      <vt:lpstr>Gradient checking implementation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Shahariar Rabby</cp:lastModifiedBy>
  <cp:revision>14</cp:revision>
  <dcterms:created xsi:type="dcterms:W3CDTF">2017-07-10T19:58:48Z</dcterms:created>
  <dcterms:modified xsi:type="dcterms:W3CDTF">2017-09-10T15:53:20Z</dcterms:modified>
</cp:coreProperties>
</file>